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2" r:id="rId6"/>
    <p:sldId id="266" r:id="rId7"/>
    <p:sldId id="261" r:id="rId8"/>
    <p:sldId id="264" r:id="rId9"/>
    <p:sldId id="265" r:id="rId10"/>
    <p:sldId id="263" r:id="rId11"/>
    <p:sldId id="267" r:id="rId12"/>
    <p:sldId id="268" r:id="rId13"/>
    <p:sldId id="269" r:id="rId14"/>
    <p:sldId id="270" r:id="rId15"/>
    <p:sldId id="271" r:id="rId16"/>
    <p:sldId id="259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6" autoAdjust="0"/>
    <p:restoredTop sz="94660"/>
  </p:normalViewPr>
  <p:slideViewPr>
    <p:cSldViewPr snapToGrid="0">
      <p:cViewPr varScale="1">
        <p:scale>
          <a:sx n="99" d="100"/>
          <a:sy n="99" d="100"/>
        </p:scale>
        <p:origin x="2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326D-1E42-4EDC-AAAF-69BF8AC2B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57913-2EB3-4BAF-9F55-07CF6D74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1C976-E72B-42AB-A292-8318CCC8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2563-C750-4522-B939-33C4D879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F4FF-FE63-4780-94BF-062B5763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982-63F7-4DE2-BE2A-F105BAAD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944FF-6AF4-4949-82CE-A660038C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AE6A-6447-4995-B473-87A09E9C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056E-56D7-4CDF-AB70-8C62F9F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A7E0-BB5B-4A7F-ADC6-413515D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AC5C4-1C61-4805-AFFB-BE113A0D1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A4157-879C-43DD-88C6-403C1D859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DEF2-D943-410E-92A9-5DA2DF80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E607-1704-4A19-AA1F-0191D8E8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83840-8E66-458F-8EAE-9CA18A17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152C-045F-40DA-AF76-1C8A1642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5396-6E32-4352-A09D-23B64E7B5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BEBA-93D2-4B4B-93BB-EF83B5C2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AE5-AE84-4D59-B4F2-F7C50FC4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2ECC-4CCA-4A47-95A7-7817C60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B6B0-075F-4F9F-92B3-E15FD876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8269-3410-4A8A-A7FA-14117249F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09B7-9086-4ED4-AAB5-ED4D5EE0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2EDC3-E6A3-41AB-B5D6-5373C945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FC01-F8AA-4BF0-B784-563D729E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AFC3-9C72-4026-8562-D53C5C0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B584-E002-4056-B423-4E6DAB594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5BE9D-8490-43B6-A687-FB084EF26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42FE-E12C-4695-AD10-3A459F6E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BD410-774E-43CA-B262-AAC3AE6C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67926-2C07-4BE3-ABD9-557D69B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8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6A4A-50E5-4C84-93DF-E5E3BBC4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92BA-CEF0-41EB-B037-C56608B3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74BA9-B7CA-47E6-8E00-B899A0221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B7448-1907-4556-BB6C-FEA9EA628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6DF82-5628-4DB7-B49C-58052824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B679-2DD6-4BBD-A726-7F50AE89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2192-A6B9-49F2-B8A3-067533C5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E0C66-3452-45C3-ABA9-D7B8D6AF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37A4-7B3E-4515-AF4D-60300B8E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A5E3A-B846-4683-8F68-E4580DFF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6A06A-C3E3-43EE-A051-E9237EE9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F37A-8224-4F47-83F9-F5797CBB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0AAE-889F-46F0-8D4F-042A99DC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21F99-11AE-423A-923B-EC050FA2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CAC09-A411-4818-9765-BBACF720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5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8D1-EF55-414A-A403-0E95E0E1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B02E-6662-4173-A2E2-02E34002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2CABB-C921-4DA9-9219-5F45C7545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39378-10A2-47D0-B832-A73BA451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2A1C2-1086-4A38-A7C0-AD9EBB68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A4F44-DACF-44D7-A84D-B035FDF5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5B8F-9BF9-4379-AEB3-89E642C9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1159E-2F50-4A0F-8BF7-CE26D580F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F9D6C-A83D-4533-9831-608762B8F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1A46D-3F09-42FE-9A7F-587634A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1EEFE-ED37-492E-9B58-D6425892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F9960-860D-4557-A95E-185A52C0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9C9EC-4E60-406D-826E-68B17F1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10DD6-D50C-4D4C-9D17-C7DE90A3F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8DE1-2BFD-4E35-A11D-A28E35A41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542FA-ACF8-44DD-BF99-719C56F3FEF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D614-42FA-44AA-9A80-F7921BCD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AC7C-AD3F-423A-AA5F-17AD28B02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13.jpg"/><Relationship Id="rId7" Type="http://schemas.openxmlformats.org/officeDocument/2006/relationships/image" Target="../media/image9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image" Target="../media/image90.jpg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6.jpg"/><Relationship Id="rId7" Type="http://schemas.openxmlformats.org/officeDocument/2006/relationships/image" Target="../media/image13.jpg"/><Relationship Id="rId12" Type="http://schemas.openxmlformats.org/officeDocument/2006/relationships/image" Target="../media/image104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3.jpg"/><Relationship Id="rId5" Type="http://schemas.openxmlformats.org/officeDocument/2006/relationships/image" Target="../media/image98.png"/><Relationship Id="rId10" Type="http://schemas.openxmlformats.org/officeDocument/2006/relationships/image" Target="../media/image102.png"/><Relationship Id="rId4" Type="http://schemas.openxmlformats.org/officeDocument/2006/relationships/image" Target="../media/image97.jpg"/><Relationship Id="rId9" Type="http://schemas.openxmlformats.org/officeDocument/2006/relationships/image" Target="../media/image10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jpg"/><Relationship Id="rId13" Type="http://schemas.openxmlformats.org/officeDocument/2006/relationships/image" Target="../media/image115.jpg"/><Relationship Id="rId3" Type="http://schemas.openxmlformats.org/officeDocument/2006/relationships/image" Target="../media/image107.jpg"/><Relationship Id="rId7" Type="http://schemas.openxmlformats.org/officeDocument/2006/relationships/image" Target="../media/image109.jpg"/><Relationship Id="rId12" Type="http://schemas.openxmlformats.org/officeDocument/2006/relationships/image" Target="../media/image114.jp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13.jpg"/><Relationship Id="rId5" Type="http://schemas.openxmlformats.org/officeDocument/2006/relationships/image" Target="../media/image103.jpg"/><Relationship Id="rId10" Type="http://schemas.openxmlformats.org/officeDocument/2006/relationships/image" Target="../media/image112.png"/><Relationship Id="rId4" Type="http://schemas.openxmlformats.org/officeDocument/2006/relationships/image" Target="../media/image108.jpg"/><Relationship Id="rId9" Type="http://schemas.openxmlformats.org/officeDocument/2006/relationships/image" Target="../media/image111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3" Type="http://schemas.openxmlformats.org/officeDocument/2006/relationships/image" Target="../media/image24.png"/><Relationship Id="rId7" Type="http://schemas.openxmlformats.org/officeDocument/2006/relationships/image" Target="../media/image119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5" Type="http://schemas.openxmlformats.org/officeDocument/2006/relationships/image" Target="../media/image117.jpg"/><Relationship Id="rId10" Type="http://schemas.openxmlformats.org/officeDocument/2006/relationships/image" Target="../media/image122.jpg"/><Relationship Id="rId4" Type="http://schemas.openxmlformats.org/officeDocument/2006/relationships/image" Target="../media/image116.jpg"/><Relationship Id="rId9" Type="http://schemas.openxmlformats.org/officeDocument/2006/relationships/image" Target="../media/image12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31.jpg"/><Relationship Id="rId18" Type="http://schemas.openxmlformats.org/officeDocument/2006/relationships/image" Target="../media/image134.jpg"/><Relationship Id="rId3" Type="http://schemas.openxmlformats.org/officeDocument/2006/relationships/image" Target="../media/image5.jpg"/><Relationship Id="rId7" Type="http://schemas.openxmlformats.org/officeDocument/2006/relationships/image" Target="../media/image126.jpg"/><Relationship Id="rId12" Type="http://schemas.openxmlformats.org/officeDocument/2006/relationships/image" Target="../media/image130.jpg"/><Relationship Id="rId17" Type="http://schemas.openxmlformats.org/officeDocument/2006/relationships/image" Target="../media/image133.jpg"/><Relationship Id="rId2" Type="http://schemas.openxmlformats.org/officeDocument/2006/relationships/image" Target="../media/image123.png"/><Relationship Id="rId16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29.png"/><Relationship Id="rId5" Type="http://schemas.openxmlformats.org/officeDocument/2006/relationships/image" Target="../media/image125.jpg"/><Relationship Id="rId15" Type="http://schemas.openxmlformats.org/officeDocument/2006/relationships/image" Target="../media/image1.jpg"/><Relationship Id="rId10" Type="http://schemas.openxmlformats.org/officeDocument/2006/relationships/image" Target="../media/image35.jpg"/><Relationship Id="rId19" Type="http://schemas.openxmlformats.org/officeDocument/2006/relationships/image" Target="../media/image135.png"/><Relationship Id="rId4" Type="http://schemas.openxmlformats.org/officeDocument/2006/relationships/image" Target="../media/image124.jpeg"/><Relationship Id="rId9" Type="http://schemas.openxmlformats.org/officeDocument/2006/relationships/image" Target="../media/image128.png"/><Relationship Id="rId14" Type="http://schemas.openxmlformats.org/officeDocument/2006/relationships/image" Target="../media/image132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image" Target="../media/image13.jpg"/><Relationship Id="rId7" Type="http://schemas.openxmlformats.org/officeDocument/2006/relationships/image" Target="../media/image15.png"/><Relationship Id="rId12" Type="http://schemas.openxmlformats.org/officeDocument/2006/relationships/image" Target="../media/image20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image" Target="../media/image19.jpg"/><Relationship Id="rId5" Type="http://schemas.openxmlformats.org/officeDocument/2006/relationships/image" Target="../media/image8.jpg"/><Relationship Id="rId15" Type="http://schemas.openxmlformats.org/officeDocument/2006/relationships/image" Target="../media/image23.jpg"/><Relationship Id="rId10" Type="http://schemas.openxmlformats.org/officeDocument/2006/relationships/image" Target="../media/image18.jpg"/><Relationship Id="rId4" Type="http://schemas.openxmlformats.org/officeDocument/2006/relationships/image" Target="../media/image10.jpg"/><Relationship Id="rId9" Type="http://schemas.openxmlformats.org/officeDocument/2006/relationships/image" Target="../media/image17.jpg"/><Relationship Id="rId14" Type="http://schemas.openxmlformats.org/officeDocument/2006/relationships/image" Target="../media/image22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5.jpg"/><Relationship Id="rId7" Type="http://schemas.openxmlformats.org/officeDocument/2006/relationships/image" Target="../media/image26.jpg"/><Relationship Id="rId12" Type="http://schemas.openxmlformats.org/officeDocument/2006/relationships/image" Target="../media/image3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29.jpg"/><Relationship Id="rId5" Type="http://schemas.openxmlformats.org/officeDocument/2006/relationships/image" Target="../media/image10.jpg"/><Relationship Id="rId10" Type="http://schemas.openxmlformats.org/officeDocument/2006/relationships/image" Target="../media/image18.jpg"/><Relationship Id="rId4" Type="http://schemas.openxmlformats.org/officeDocument/2006/relationships/image" Target="../media/image24.png"/><Relationship Id="rId9" Type="http://schemas.openxmlformats.org/officeDocument/2006/relationships/image" Target="../media/image2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1.png"/><Relationship Id="rId3" Type="http://schemas.openxmlformats.org/officeDocument/2006/relationships/image" Target="../media/image31.jpg"/><Relationship Id="rId21" Type="http://schemas.openxmlformats.org/officeDocument/2006/relationships/image" Target="../media/image44.jpg"/><Relationship Id="rId7" Type="http://schemas.openxmlformats.org/officeDocument/2006/relationships/image" Target="../media/image32.jpg"/><Relationship Id="rId12" Type="http://schemas.openxmlformats.org/officeDocument/2006/relationships/image" Target="../media/image37.jpg"/><Relationship Id="rId17" Type="http://schemas.openxmlformats.org/officeDocument/2006/relationships/image" Target="../media/image10.jpg"/><Relationship Id="rId2" Type="http://schemas.openxmlformats.org/officeDocument/2006/relationships/image" Target="../media/image20.jpg"/><Relationship Id="rId16" Type="http://schemas.openxmlformats.org/officeDocument/2006/relationships/image" Target="../media/image40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6.jpg"/><Relationship Id="rId5" Type="http://schemas.openxmlformats.org/officeDocument/2006/relationships/image" Target="../media/image24.png"/><Relationship Id="rId15" Type="http://schemas.openxmlformats.org/officeDocument/2006/relationships/image" Target="../media/image39.jpg"/><Relationship Id="rId23" Type="http://schemas.openxmlformats.org/officeDocument/2006/relationships/image" Target="../media/image46.jpg"/><Relationship Id="rId10" Type="http://schemas.openxmlformats.org/officeDocument/2006/relationships/image" Target="../media/image35.jpg"/><Relationship Id="rId19" Type="http://schemas.openxmlformats.org/officeDocument/2006/relationships/image" Target="../media/image42.png"/><Relationship Id="rId4" Type="http://schemas.openxmlformats.org/officeDocument/2006/relationships/image" Target="../media/image13.jpg"/><Relationship Id="rId9" Type="http://schemas.openxmlformats.org/officeDocument/2006/relationships/image" Target="../media/image34.jpg"/><Relationship Id="rId14" Type="http://schemas.openxmlformats.org/officeDocument/2006/relationships/image" Target="../media/image16.jpg"/><Relationship Id="rId22" Type="http://schemas.openxmlformats.org/officeDocument/2006/relationships/image" Target="../media/image4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11" Type="http://schemas.openxmlformats.org/officeDocument/2006/relationships/image" Target="../media/image56.jpg"/><Relationship Id="rId5" Type="http://schemas.openxmlformats.org/officeDocument/2006/relationships/image" Target="../media/image50.jpg"/><Relationship Id="rId10" Type="http://schemas.openxmlformats.org/officeDocument/2006/relationships/image" Target="../media/image55.png"/><Relationship Id="rId4" Type="http://schemas.openxmlformats.org/officeDocument/2006/relationships/image" Target="../media/image49.jpg"/><Relationship Id="rId9" Type="http://schemas.openxmlformats.org/officeDocument/2006/relationships/image" Target="../media/image5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23.jpg"/><Relationship Id="rId3" Type="http://schemas.openxmlformats.org/officeDocument/2006/relationships/image" Target="../media/image61.png"/><Relationship Id="rId7" Type="http://schemas.openxmlformats.org/officeDocument/2006/relationships/image" Target="../media/image65.jpg"/><Relationship Id="rId12" Type="http://schemas.openxmlformats.org/officeDocument/2006/relationships/image" Target="../media/image22.jpg"/><Relationship Id="rId17" Type="http://schemas.openxmlformats.org/officeDocument/2006/relationships/image" Target="../media/image10.jpg"/><Relationship Id="rId2" Type="http://schemas.openxmlformats.org/officeDocument/2006/relationships/image" Target="../media/image32.jpg"/><Relationship Id="rId16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jpg"/><Relationship Id="rId11" Type="http://schemas.openxmlformats.org/officeDocument/2006/relationships/image" Target="../media/image33.png"/><Relationship Id="rId5" Type="http://schemas.openxmlformats.org/officeDocument/2006/relationships/image" Target="../media/image63.jpg"/><Relationship Id="rId15" Type="http://schemas.openxmlformats.org/officeDocument/2006/relationships/image" Target="../media/image67.jpg"/><Relationship Id="rId10" Type="http://schemas.openxmlformats.org/officeDocument/2006/relationships/image" Target="../media/image29.jpg"/><Relationship Id="rId4" Type="http://schemas.openxmlformats.org/officeDocument/2006/relationships/image" Target="../media/image62.jpg"/><Relationship Id="rId9" Type="http://schemas.openxmlformats.org/officeDocument/2006/relationships/image" Target="../media/image24.png"/><Relationship Id="rId14" Type="http://schemas.openxmlformats.org/officeDocument/2006/relationships/image" Target="../media/image66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77.jpg"/><Relationship Id="rId3" Type="http://schemas.openxmlformats.org/officeDocument/2006/relationships/image" Target="../media/image69.jpg"/><Relationship Id="rId7" Type="http://schemas.openxmlformats.org/officeDocument/2006/relationships/image" Target="../media/image72.jpg"/><Relationship Id="rId12" Type="http://schemas.openxmlformats.org/officeDocument/2006/relationships/image" Target="../media/image76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11" Type="http://schemas.openxmlformats.org/officeDocument/2006/relationships/image" Target="../media/image75.jpg"/><Relationship Id="rId5" Type="http://schemas.openxmlformats.org/officeDocument/2006/relationships/image" Target="../media/image70.jpg"/><Relationship Id="rId10" Type="http://schemas.openxmlformats.org/officeDocument/2006/relationships/image" Target="../media/image74.png"/><Relationship Id="rId4" Type="http://schemas.openxmlformats.org/officeDocument/2006/relationships/image" Target="../media/image13.jp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80.png"/><Relationship Id="rId7" Type="http://schemas.openxmlformats.org/officeDocument/2006/relationships/image" Target="../media/image34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10" Type="http://schemas.openxmlformats.org/officeDocument/2006/relationships/image" Target="../media/image86.jpg"/><Relationship Id="rId4" Type="http://schemas.openxmlformats.org/officeDocument/2006/relationships/image" Target="../media/image81.jpg"/><Relationship Id="rId9" Type="http://schemas.openxmlformats.org/officeDocument/2006/relationships/image" Target="../media/image8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EC87FE-E6C0-4B85-BB46-4A62AEFF5B7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FFD82F-284F-44DC-A0C7-CDA5C1B856BC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60F409-FCE0-4C45-89EE-7DFFD4AFFE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822" y="1179117"/>
            <a:ext cx="699510" cy="11580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9AD37-7C2C-483C-9645-2F0132232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975" y="1103821"/>
            <a:ext cx="2881683" cy="18933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22A002-B588-494D-9B3A-790864658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19199"/>
            <a:ext cx="692664" cy="90011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4110ADB-4198-4950-B8FA-E13E4D432A4B}"/>
              </a:ext>
            </a:extLst>
          </p:cNvPr>
          <p:cNvCxnSpPr/>
          <p:nvPr/>
        </p:nvCxnSpPr>
        <p:spPr>
          <a:xfrm>
            <a:off x="1311148" y="4037630"/>
            <a:ext cx="10262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7AA8A2C-CE2E-4A95-B497-CA2D1A1106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6" y="1397000"/>
            <a:ext cx="547687" cy="82302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406AFE-EBFD-46C7-88BF-7A09E3F7B1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227" y="2267564"/>
            <a:ext cx="3288518" cy="17185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E0C42C-DF77-4C05-8968-F5122E28C4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56" y="1219199"/>
            <a:ext cx="1270518" cy="95166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5D0D4B9-9A7E-4F1B-9614-F8C77DF399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603" y="1195738"/>
            <a:ext cx="1011397" cy="101139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CB06AC1-2A2E-4992-834C-A99C4AB3CE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045" y="4173529"/>
            <a:ext cx="2077154" cy="11683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8F495E-AB78-432A-9F3F-0F3A50589D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879" y="4124986"/>
            <a:ext cx="1270518" cy="95166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1A8981E-3B94-4AEB-B09E-42C1F97172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472" y="4089306"/>
            <a:ext cx="876300" cy="130016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3932157-8DF4-4ED1-87B5-1C599FDE0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290" y="4487696"/>
            <a:ext cx="3032225" cy="199229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8FDBF835-7D23-48C9-A1AF-2AC9A68CA19D}"/>
              </a:ext>
            </a:extLst>
          </p:cNvPr>
          <p:cNvSpPr txBox="1"/>
          <p:nvPr/>
        </p:nvSpPr>
        <p:spPr>
          <a:xfrm>
            <a:off x="8351568" y="778550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kaiserpassage</a:t>
            </a:r>
            <a:r>
              <a:rPr lang="en-US" sz="800" strike="sngStrike" dirty="0"/>
              <a:t>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9FCA6C-6A59-4671-ACDA-7923B85CF8D5}"/>
              </a:ext>
            </a:extLst>
          </p:cNvPr>
          <p:cNvSpPr/>
          <p:nvPr/>
        </p:nvSpPr>
        <p:spPr>
          <a:xfrm>
            <a:off x="8243772" y="4118365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WWI.</a:t>
            </a:r>
            <a:r>
              <a:rPr lang="en-US" strike="sngStrike" dirty="0" err="1"/>
              <a:t>marx</a:t>
            </a:r>
            <a:endParaRPr lang="en-US" strike="sngStrik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6E0D6F-0C77-4F4E-9A96-E63EC8AC153E}"/>
              </a:ext>
            </a:extLst>
          </p:cNvPr>
          <p:cNvSpPr txBox="1"/>
          <p:nvPr/>
        </p:nvSpPr>
        <p:spPr>
          <a:xfrm>
            <a:off x="7854616" y="647700"/>
            <a:ext cx="391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 CHALRIE(SQ[].CPVA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(“</a:t>
            </a:r>
            <a:r>
              <a:rPr lang="en-US" sz="800" strike="sngStrike" dirty="0" err="1"/>
              <a:t>kinderdisko</a:t>
            </a:r>
            <a:r>
              <a:rPr lang="en-US" sz="800" strike="sngStrike" dirty="0"/>
              <a:t>”)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0CC9794B-5DF4-4AE6-8BDB-5D3B3BF92B1B}"/>
              </a:ext>
            </a:extLst>
          </p:cNvPr>
          <p:cNvCxnSpPr/>
          <p:nvPr/>
        </p:nvCxnSpPr>
        <p:spPr>
          <a:xfrm flipH="1">
            <a:off x="10883900" y="963216"/>
            <a:ext cx="622300" cy="1087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808714D6-9B96-456A-82B8-1771811FC2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1" y="4141702"/>
            <a:ext cx="547687" cy="82302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E5C76EE-1D0D-4F40-8B8D-54E190FB76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821" y="4141702"/>
            <a:ext cx="1199139" cy="823025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0D3B806-0C35-46CB-8A73-DA0FA7B4F6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461" y="1425576"/>
            <a:ext cx="1199139" cy="823025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24E7544-B9BE-45A2-8AF0-CC44EB64CDCC}"/>
              </a:ext>
            </a:extLst>
          </p:cNvPr>
          <p:cNvSpPr/>
          <p:nvPr/>
        </p:nvSpPr>
        <p:spPr>
          <a:xfrm>
            <a:off x="7131199" y="1103821"/>
            <a:ext cx="1112573" cy="13459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FEA5DD-9F14-4338-B30B-1F1B1FC5547F}"/>
              </a:ext>
            </a:extLst>
          </p:cNvPr>
          <p:cNvSpPr/>
          <p:nvPr/>
        </p:nvSpPr>
        <p:spPr>
          <a:xfrm>
            <a:off x="7247384" y="4089181"/>
            <a:ext cx="1112573" cy="13459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8BD05B-5679-4447-805F-9036BCCC66DD}"/>
              </a:ext>
            </a:extLst>
          </p:cNvPr>
          <p:cNvSpPr/>
          <p:nvPr/>
        </p:nvSpPr>
        <p:spPr>
          <a:xfrm>
            <a:off x="8436426" y="1103821"/>
            <a:ext cx="2919232" cy="18933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C625A60-8285-4D9A-9B23-0DB20BB1880A}"/>
              </a:ext>
            </a:extLst>
          </p:cNvPr>
          <p:cNvSpPr/>
          <p:nvPr/>
        </p:nvSpPr>
        <p:spPr>
          <a:xfrm>
            <a:off x="8553641" y="4432980"/>
            <a:ext cx="3042407" cy="20470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9ACEF024-6087-4415-9AE6-813848AED8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287" y="5232501"/>
            <a:ext cx="373542" cy="561333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3B81B3-0A26-4725-8ECA-103661EA2A91}"/>
              </a:ext>
            </a:extLst>
          </p:cNvPr>
          <p:cNvSpPr/>
          <p:nvPr/>
        </p:nvSpPr>
        <p:spPr>
          <a:xfrm>
            <a:off x="8015798" y="5193971"/>
            <a:ext cx="382435" cy="7104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BD6772-3B71-47BB-BB71-863A263A5D1B}"/>
              </a:ext>
            </a:extLst>
          </p:cNvPr>
          <p:cNvSpPr txBox="1"/>
          <p:nvPr/>
        </p:nvSpPr>
        <p:spPr>
          <a:xfrm>
            <a:off x="543422" y="27172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F06AA7E-2F07-4574-9015-1F0A406FB731}"/>
              </a:ext>
            </a:extLst>
          </p:cNvPr>
          <p:cNvSpPr/>
          <p:nvPr/>
        </p:nvSpPr>
        <p:spPr>
          <a:xfrm>
            <a:off x="1311148" y="311448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CF00E93-C398-49C9-8F5C-18D5B739EED6}"/>
              </a:ext>
            </a:extLst>
          </p:cNvPr>
          <p:cNvSpPr/>
          <p:nvPr/>
        </p:nvSpPr>
        <p:spPr>
          <a:xfrm>
            <a:off x="1311148" y="528627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F6F90C-609B-4890-8A0D-C12C88752787}"/>
              </a:ext>
            </a:extLst>
          </p:cNvPr>
          <p:cNvSpPr txBox="1"/>
          <p:nvPr/>
        </p:nvSpPr>
        <p:spPr>
          <a:xfrm>
            <a:off x="1126400" y="2693116"/>
            <a:ext cx="2351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HOMICIE:TRANVESTITE</a:t>
            </a:r>
          </a:p>
          <a:p>
            <a:r>
              <a:rPr lang="en-US" dirty="0"/>
              <a:t>HOMCI:JESUS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4E44250-727F-46B7-BF0C-B94527553A58}"/>
              </a:ext>
            </a:extLst>
          </p:cNvPr>
          <p:cNvSpPr/>
          <p:nvPr/>
        </p:nvSpPr>
        <p:spPr>
          <a:xfrm>
            <a:off x="10363200" y="2337194"/>
            <a:ext cx="1828800" cy="6669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GOSPEL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544DD02-1DA5-4814-8822-A844DA9809AA}"/>
              </a:ext>
            </a:extLst>
          </p:cNvPr>
          <p:cNvSpPr/>
          <p:nvPr/>
        </p:nvSpPr>
        <p:spPr>
          <a:xfrm>
            <a:off x="1143638" y="783598"/>
            <a:ext cx="10995833" cy="32416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8C6C2B2-DA5C-491F-A736-DC64ED9AEEEB}"/>
              </a:ext>
            </a:extLst>
          </p:cNvPr>
          <p:cNvSpPr/>
          <p:nvPr/>
        </p:nvSpPr>
        <p:spPr>
          <a:xfrm>
            <a:off x="1169902" y="4087279"/>
            <a:ext cx="10995833" cy="26953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62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C48557-E08C-40E5-9614-BE8D0BBFB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480" y="1496210"/>
            <a:ext cx="2201364" cy="151089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7121C1-15EE-444A-BC29-438E01F28AE5}"/>
              </a:ext>
            </a:extLst>
          </p:cNvPr>
          <p:cNvSpPr/>
          <p:nvPr/>
        </p:nvSpPr>
        <p:spPr>
          <a:xfrm>
            <a:off x="5617029" y="1452667"/>
            <a:ext cx="2340428" cy="3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001F4A7-D0EB-46A6-975E-2A79ACBA5E6E}"/>
              </a:ext>
            </a:extLst>
          </p:cNvPr>
          <p:cNvSpPr/>
          <p:nvPr/>
        </p:nvSpPr>
        <p:spPr>
          <a:xfrm>
            <a:off x="5617029" y="1839686"/>
            <a:ext cx="2340428" cy="1123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3E3E55-0C37-4B36-B8DA-F88A678A51D3}"/>
              </a:ext>
            </a:extLst>
          </p:cNvPr>
          <p:cNvSpPr txBox="1"/>
          <p:nvPr/>
        </p:nvSpPr>
        <p:spPr>
          <a:xfrm>
            <a:off x="5998028" y="2042039"/>
            <a:ext cx="17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!G.VIRIGNA.CPVA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752DB-4799-4B36-B3FF-065A004E4D26}"/>
              </a:ext>
            </a:extLst>
          </p:cNvPr>
          <p:cNvSpPr txBox="1"/>
          <p:nvPr/>
        </p:nvSpPr>
        <p:spPr>
          <a:xfrm>
            <a:off x="5617029" y="2478279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UN: </a:t>
            </a:r>
            <a:r>
              <a:rPr lang="en-US" dirty="0"/>
              <a:t>G.MAPS-&gt; 1994(G-&gt;2005LV,SF-)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5B9C7-9BC5-4524-B6A2-A359C9E2368C}"/>
              </a:ext>
            </a:extLst>
          </p:cNvPr>
          <p:cNvSpPr txBox="1"/>
          <p:nvPr/>
        </p:nvSpPr>
        <p:spPr>
          <a:xfrm>
            <a:off x="4816425" y="2914519"/>
            <a:ext cx="999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(delta)</a:t>
            </a:r>
          </a:p>
          <a:p>
            <a:r>
              <a:rPr lang="en-US" strike="sngStrike" dirty="0"/>
              <a:t> - dumps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E4B9BE-BD25-4081-979A-4F8AF038AC84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C802D4-0E77-4E03-BD5B-B7436D8F9994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64AA7B-8493-48B9-9066-551289CA3FF9}"/>
              </a:ext>
            </a:extLst>
          </p:cNvPr>
          <p:cNvSpPr txBox="1"/>
          <p:nvPr/>
        </p:nvSpPr>
        <p:spPr>
          <a:xfrm>
            <a:off x="5998028" y="3237684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7am-8pm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A130BB-A2D7-4BD9-BADA-AD61D4441B9E}"/>
              </a:ext>
            </a:extLst>
          </p:cNvPr>
          <p:cNvSpPr txBox="1"/>
          <p:nvPr/>
        </p:nvSpPr>
        <p:spPr>
          <a:xfrm>
            <a:off x="7389309" y="3422350"/>
            <a:ext cx="3464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ibm.visa</a:t>
            </a:r>
            <a:r>
              <a:rPr lang="en-US" dirty="0"/>
              <a:t> G.MAINSTEET(LV)</a:t>
            </a:r>
          </a:p>
          <a:p>
            <a:r>
              <a:rPr lang="en-US" dirty="0"/>
              <a:t>G.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6312B3A-DAB6-4C26-8105-F831871252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88" y="3745515"/>
            <a:ext cx="806701" cy="36933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B6E4878-36D9-4E8C-B3AB-5AC0109759B7}"/>
              </a:ext>
            </a:extLst>
          </p:cNvPr>
          <p:cNvSpPr/>
          <p:nvPr/>
        </p:nvSpPr>
        <p:spPr>
          <a:xfrm>
            <a:off x="7389309" y="4612840"/>
            <a:ext cx="4703635" cy="528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646792-FE55-4834-87DD-708E6DE4D0C6}"/>
              </a:ext>
            </a:extLst>
          </p:cNvPr>
          <p:cNvCxnSpPr>
            <a:stCxn id="18" idx="1"/>
            <a:endCxn id="18" idx="3"/>
          </p:cNvCxnSpPr>
          <p:nvPr/>
        </p:nvCxnSpPr>
        <p:spPr>
          <a:xfrm>
            <a:off x="7389309" y="4877081"/>
            <a:ext cx="4703635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605BE9E-BEB0-43A3-B63C-504DE9D09A76}"/>
              </a:ext>
            </a:extLst>
          </p:cNvPr>
          <p:cNvSpPr/>
          <p:nvPr/>
        </p:nvSpPr>
        <p:spPr>
          <a:xfrm>
            <a:off x="7389309" y="4114939"/>
            <a:ext cx="4703635" cy="5284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4CD7C55-7376-4EBC-9778-86BA0534A3D3}"/>
              </a:ext>
            </a:extLst>
          </p:cNvPr>
          <p:cNvCxnSpPr>
            <a:stCxn id="20" idx="1"/>
            <a:endCxn id="20" idx="3"/>
          </p:cNvCxnSpPr>
          <p:nvPr/>
        </p:nvCxnSpPr>
        <p:spPr>
          <a:xfrm>
            <a:off x="7389309" y="4379180"/>
            <a:ext cx="4703635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E1D3E4F-7D16-40E6-A799-D9409FBDA4AB}"/>
              </a:ext>
            </a:extLst>
          </p:cNvPr>
          <p:cNvSpPr/>
          <p:nvPr/>
        </p:nvSpPr>
        <p:spPr>
          <a:xfrm>
            <a:off x="2177143" y="3864429"/>
            <a:ext cx="2625549" cy="36933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A0E55B1-2AFA-4360-AA5D-38E1E816FA80}"/>
              </a:ext>
            </a:extLst>
          </p:cNvPr>
          <p:cNvSpPr/>
          <p:nvPr/>
        </p:nvSpPr>
        <p:spPr>
          <a:xfrm>
            <a:off x="2190876" y="4305963"/>
            <a:ext cx="2625549" cy="12972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AD4F179-54FA-4725-A9D5-4EDD631814C1}"/>
              </a:ext>
            </a:extLst>
          </p:cNvPr>
          <p:cNvSpPr/>
          <p:nvPr/>
        </p:nvSpPr>
        <p:spPr>
          <a:xfrm>
            <a:off x="740229" y="3864429"/>
            <a:ext cx="1164771" cy="9110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FEAF58-558B-41F7-BFA3-F0E6DC3B96B3}"/>
              </a:ext>
            </a:extLst>
          </p:cNvPr>
          <p:cNvSpPr/>
          <p:nvPr/>
        </p:nvSpPr>
        <p:spPr>
          <a:xfrm>
            <a:off x="876300" y="4692149"/>
            <a:ext cx="1164771" cy="9110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2E1C5DD-B51F-4B17-8230-98A89F7BB4DC}"/>
              </a:ext>
            </a:extLst>
          </p:cNvPr>
          <p:cNvCxnSpPr/>
          <p:nvPr/>
        </p:nvCxnSpPr>
        <p:spPr>
          <a:xfrm flipH="1">
            <a:off x="620486" y="3560850"/>
            <a:ext cx="1447800" cy="745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5035861-2DEC-4C80-99D1-53BCE23C1217}"/>
              </a:ext>
            </a:extLst>
          </p:cNvPr>
          <p:cNvCxnSpPr/>
          <p:nvPr/>
        </p:nvCxnSpPr>
        <p:spPr>
          <a:xfrm flipV="1">
            <a:off x="598714" y="4305963"/>
            <a:ext cx="1442357" cy="139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C18BD53A-2FD3-46C5-ACA4-C60E815CC6AF}"/>
              </a:ext>
            </a:extLst>
          </p:cNvPr>
          <p:cNvSpPr/>
          <p:nvPr/>
        </p:nvSpPr>
        <p:spPr>
          <a:xfrm>
            <a:off x="1872342" y="4295077"/>
            <a:ext cx="45719" cy="732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215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B0852-5523-4920-B251-0C08B6A57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355" y="1538069"/>
            <a:ext cx="2201364" cy="1510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ACEB46-AD06-4830-A5DF-08E02EF97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31" y="1496210"/>
            <a:ext cx="598516" cy="3161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89A30E-4271-4A39-BD5A-396A310F6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5" y="1538069"/>
            <a:ext cx="534615" cy="3669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3410A1-2719-477C-B590-F4789C409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5" y="1946859"/>
            <a:ext cx="534615" cy="366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9C2B2D-CD58-4A19-9F2C-155909EF9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5" y="2432634"/>
            <a:ext cx="534615" cy="3669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7C4E03-8168-48DF-9E10-571FB98A6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384" y="2927149"/>
            <a:ext cx="534615" cy="3669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95DFC6-4034-480A-8079-6A3418B91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855" y="3331878"/>
            <a:ext cx="534615" cy="3669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35B12-3372-46CA-AAF4-D04754D6E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458" y="3787695"/>
            <a:ext cx="534615" cy="36693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58F2FE2-6293-45B6-9BB6-AAE1BCDAFBE3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D94B75-C5D2-465A-A53F-16982712127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53373F-0FCA-4A4C-BCDA-F545B600AD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144" y="1626779"/>
            <a:ext cx="2118942" cy="318420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4A5125-F923-492A-BC22-4D3FDE6DF613}"/>
              </a:ext>
            </a:extLst>
          </p:cNvPr>
          <p:cNvSpPr/>
          <p:nvPr/>
        </p:nvSpPr>
        <p:spPr>
          <a:xfrm>
            <a:off x="5533144" y="1626778"/>
            <a:ext cx="2201364" cy="31842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5A6B6B-6B37-4581-8B2A-335321E81E48}"/>
              </a:ext>
            </a:extLst>
          </p:cNvPr>
          <p:cNvSpPr/>
          <p:nvPr/>
        </p:nvSpPr>
        <p:spPr>
          <a:xfrm>
            <a:off x="8289036" y="1626778"/>
            <a:ext cx="3492789" cy="20479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80BFFF-7AAD-4E0A-AFBB-595EEAC1ABC7}"/>
              </a:ext>
            </a:extLst>
          </p:cNvPr>
          <p:cNvSpPr txBox="1"/>
          <p:nvPr/>
        </p:nvSpPr>
        <p:spPr>
          <a:xfrm>
            <a:off x="8289036" y="1304925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92EBB9A-973C-4F3D-B7C4-FBB6B17BDF7B}"/>
              </a:ext>
            </a:extLst>
          </p:cNvPr>
          <p:cNvCxnSpPr/>
          <p:nvPr/>
        </p:nvCxnSpPr>
        <p:spPr>
          <a:xfrm flipV="1">
            <a:off x="5086350" y="1304925"/>
            <a:ext cx="2648158" cy="3848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68B3FEA-8C47-43A4-B039-D98649DA888D}"/>
              </a:ext>
            </a:extLst>
          </p:cNvPr>
          <p:cNvCxnSpPr/>
          <p:nvPr/>
        </p:nvCxnSpPr>
        <p:spPr>
          <a:xfrm flipV="1">
            <a:off x="4679101" y="1320699"/>
            <a:ext cx="2648158" cy="3848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3FF1117-CE0C-40F5-920B-8F5DC32AB703}"/>
              </a:ext>
            </a:extLst>
          </p:cNvPr>
          <p:cNvSpPr/>
          <p:nvPr/>
        </p:nvSpPr>
        <p:spPr>
          <a:xfrm>
            <a:off x="9658350" y="1721534"/>
            <a:ext cx="1641019" cy="59225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8C22B1E-A374-46CE-8E1A-34ED23E498AB}"/>
              </a:ext>
            </a:extLst>
          </p:cNvPr>
          <p:cNvSpPr txBox="1"/>
          <p:nvPr/>
        </p:nvSpPr>
        <p:spPr>
          <a:xfrm>
            <a:off x="9911332" y="1952615"/>
            <a:ext cx="113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Karl-Lewis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E4B2BE1-C7B0-4521-8BF0-F135E0CC1EDE}"/>
              </a:ext>
            </a:extLst>
          </p:cNvPr>
          <p:cNvSpPr/>
          <p:nvPr/>
        </p:nvSpPr>
        <p:spPr>
          <a:xfrm>
            <a:off x="8354451" y="2189424"/>
            <a:ext cx="722021" cy="123957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72AE595-65F3-4D5F-A0D6-964A4775F39B}"/>
              </a:ext>
            </a:extLst>
          </p:cNvPr>
          <p:cNvSpPr txBox="1"/>
          <p:nvPr/>
        </p:nvSpPr>
        <p:spPr>
          <a:xfrm rot="16200000">
            <a:off x="8364550" y="2680624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Truewoth</a:t>
            </a:r>
            <a:r>
              <a:rPr lang="en-US" sz="1100" dirty="0"/>
              <a:t> Place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AD2AAE3-BCAE-402C-9340-419177F30FD3}"/>
              </a:ext>
            </a:extLst>
          </p:cNvPr>
          <p:cNvCxnSpPr/>
          <p:nvPr/>
        </p:nvCxnSpPr>
        <p:spPr>
          <a:xfrm flipV="1">
            <a:off x="4241719" y="1946859"/>
            <a:ext cx="4112732" cy="577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2EA7761-172A-4434-89A2-6B51A3FA6FEC}"/>
              </a:ext>
            </a:extLst>
          </p:cNvPr>
          <p:cNvCxnSpPr/>
          <p:nvPr/>
        </p:nvCxnSpPr>
        <p:spPr>
          <a:xfrm>
            <a:off x="4162425" y="2650737"/>
            <a:ext cx="5629275" cy="109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A892563A-901C-4C3F-9FE8-CCE2007A7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9833" y="2432634"/>
            <a:ext cx="812789" cy="118944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A1D18CB-5BB2-4B64-AD1E-E6DAC668C141}"/>
              </a:ext>
            </a:extLst>
          </p:cNvPr>
          <p:cNvSpPr txBox="1"/>
          <p:nvPr/>
        </p:nvSpPr>
        <p:spPr>
          <a:xfrm>
            <a:off x="5223822" y="778215"/>
            <a:ext cx="602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G.VIRIGN.WHITEHOUSE.Gov</a:t>
            </a:r>
            <a:r>
              <a:rPr lang="en-US" dirty="0"/>
              <a:t>. </a:t>
            </a:r>
            <a:r>
              <a:rPr lang="en-US" dirty="0" err="1"/>
              <a:t>Sch.TRUCK</a:t>
            </a:r>
            <a:r>
              <a:rPr lang="en-US" dirty="0"/>
              <a:t> </a:t>
            </a:r>
            <a:r>
              <a:rPr lang="en-US" dirty="0" err="1"/>
              <a:t>sayah”Singer</a:t>
            </a:r>
            <a:r>
              <a:rPr lang="en-US" dirty="0"/>
              <a:t>” </a:t>
            </a:r>
            <a:r>
              <a:rPr lang="en-US" dirty="0" err="1"/>
              <a:t>changal</a:t>
            </a:r>
            <a:endParaRPr lang="en-US" dirty="0"/>
          </a:p>
          <a:p>
            <a:r>
              <a:rPr lang="en-US" dirty="0"/>
              <a:t>					</a:t>
            </a:r>
            <a:r>
              <a:rPr lang="en-US" dirty="0" err="1"/>
              <a:t>fahter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4F7AA9-7B4D-412D-910C-C4A4C80BF24E}"/>
              </a:ext>
            </a:extLst>
          </p:cNvPr>
          <p:cNvCxnSpPr>
            <a:cxnSpLocks/>
          </p:cNvCxnSpPr>
          <p:nvPr/>
        </p:nvCxnSpPr>
        <p:spPr>
          <a:xfrm flipV="1">
            <a:off x="9076472" y="923926"/>
            <a:ext cx="2171884" cy="440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7E91116-57AE-428E-AE6F-761CBC4D4280}"/>
              </a:ext>
            </a:extLst>
          </p:cNvPr>
          <p:cNvCxnSpPr/>
          <p:nvPr/>
        </p:nvCxnSpPr>
        <p:spPr>
          <a:xfrm flipV="1">
            <a:off x="9911332" y="1259352"/>
            <a:ext cx="680468" cy="360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D7F2E5F-9600-42ED-A848-BC07596F4A4A}"/>
              </a:ext>
            </a:extLst>
          </p:cNvPr>
          <p:cNvSpPr txBox="1"/>
          <p:nvPr/>
        </p:nvSpPr>
        <p:spPr>
          <a:xfrm>
            <a:off x="7873089" y="3676466"/>
            <a:ext cx="4337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HOMICEI:AUSLAENDER:HOMCIE:BILL:WAR IN YUGLSAVIA</a:t>
            </a:r>
          </a:p>
          <a:p>
            <a:r>
              <a:rPr lang="en-US" strike="sngStrike" dirty="0"/>
              <a:t>Father left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938F1B2-15D6-455F-81B3-EA8C1B264492}"/>
              </a:ext>
            </a:extLst>
          </p:cNvPr>
          <p:cNvSpPr/>
          <p:nvPr/>
        </p:nvSpPr>
        <p:spPr>
          <a:xfrm>
            <a:off x="892631" y="765074"/>
            <a:ext cx="11175544" cy="4032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3EEC155-F492-4FF6-8C2D-1BB1FCFF5005}"/>
              </a:ext>
            </a:extLst>
          </p:cNvPr>
          <p:cNvSpPr txBox="1"/>
          <p:nvPr/>
        </p:nvSpPr>
        <p:spPr>
          <a:xfrm>
            <a:off x="3050731" y="3017833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MAINSTREET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C4E4D32-550C-4E62-BA6C-8AD17710B829}"/>
              </a:ext>
            </a:extLst>
          </p:cNvPr>
          <p:cNvSpPr/>
          <p:nvPr/>
        </p:nvSpPr>
        <p:spPr>
          <a:xfrm>
            <a:off x="2946561" y="1053051"/>
            <a:ext cx="4002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2023 FORT MYERS, FORT WORTH POLICE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57C7787-3DD0-4830-B336-2EE5B00AFE5C}"/>
              </a:ext>
            </a:extLst>
          </p:cNvPr>
          <p:cNvCxnSpPr/>
          <p:nvPr/>
        </p:nvCxnSpPr>
        <p:spPr>
          <a:xfrm flipV="1">
            <a:off x="8431731" y="1259352"/>
            <a:ext cx="3130891" cy="2263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63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90D88-AF97-4B60-BB12-6218F382E5F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23DEE4-95E2-4711-89DD-0A12AE25CC0C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F90C34-9CEF-4C94-BA79-A07200823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8" y="843951"/>
            <a:ext cx="2626610" cy="18027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1A45CF-5E63-4DA7-A826-AB0FE4EBDC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8650" y="2038446"/>
            <a:ext cx="555960" cy="83545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138746-A352-4B8A-89FC-9818767DCC21}"/>
              </a:ext>
            </a:extLst>
          </p:cNvPr>
          <p:cNvCxnSpPr/>
          <p:nvPr/>
        </p:nvCxnSpPr>
        <p:spPr>
          <a:xfrm>
            <a:off x="7639050" y="1491924"/>
            <a:ext cx="1457325" cy="1381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9372CD6-61B2-4F72-B7C1-518BBD673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556" y="2804416"/>
            <a:ext cx="4611605" cy="37689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AFF404-FAED-4033-B2C0-13E8A6E51C43}"/>
              </a:ext>
            </a:extLst>
          </p:cNvPr>
          <p:cNvCxnSpPr/>
          <p:nvPr/>
        </p:nvCxnSpPr>
        <p:spPr>
          <a:xfrm>
            <a:off x="7809249" y="1593524"/>
            <a:ext cx="1457325" cy="13819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EF8CA5F-370B-47AE-BDCE-BD16CE09D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887" y="2804134"/>
            <a:ext cx="6463446" cy="36318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A1963A1-FDDD-4691-AF2E-D40E1F4A25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316" y="2333625"/>
            <a:ext cx="2085975" cy="21907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28CA64B-F9E9-4E63-A17A-7EF08F849B31}"/>
              </a:ext>
            </a:extLst>
          </p:cNvPr>
          <p:cNvSpPr txBox="1"/>
          <p:nvPr/>
        </p:nvSpPr>
        <p:spPr>
          <a:xfrm rot="2135960">
            <a:off x="7930740" y="2176794"/>
            <a:ext cx="15921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Apple.touch.hells</a:t>
            </a:r>
            <a:r>
              <a:rPr lang="en-US" sz="800" strike="sngStrike" dirty="0"/>
              <a:t> angels </a:t>
            </a:r>
            <a:r>
              <a:rPr lang="en-US" sz="800" strike="sngStrike" dirty="0" err="1"/>
              <a:t>paments</a:t>
            </a:r>
            <a:endParaRPr lang="en-US" sz="800" strike="sngStrik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25152F-32A5-4229-A60F-03AE57D2138D}"/>
              </a:ext>
            </a:extLst>
          </p:cNvPr>
          <p:cNvSpPr/>
          <p:nvPr/>
        </p:nvSpPr>
        <p:spPr>
          <a:xfrm>
            <a:off x="8248650" y="1959910"/>
            <a:ext cx="555960" cy="9139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EBD765-5B35-4A6F-8C2B-184682813BBD}"/>
              </a:ext>
            </a:extLst>
          </p:cNvPr>
          <p:cNvSpPr txBox="1"/>
          <p:nvPr/>
        </p:nvSpPr>
        <p:spPr>
          <a:xfrm>
            <a:off x="4942607" y="787710"/>
            <a:ext cx="630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G.WWI.MAINSTREET.WHITEHOUSE  MLK(</a:t>
            </a:r>
            <a:r>
              <a:rPr lang="en-US" strike="sngStrike" dirty="0"/>
              <a:t>casa </a:t>
            </a:r>
            <a:r>
              <a:rPr lang="en-US" strike="sngStrike" dirty="0" err="1"/>
              <a:t>blanca</a:t>
            </a:r>
            <a:r>
              <a:rPr lang="en-US" strike="sngStrike" dirty="0"/>
              <a:t>, tunis.</a:t>
            </a:r>
            <a:r>
              <a:rPr lang="en-US" dirty="0"/>
              <a:t>WW2)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B228A1C-703C-406E-B9B6-8A5CA65D65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807" y="1064387"/>
            <a:ext cx="3235877" cy="169571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D2643C2-B98D-4ED5-8FF9-C813442E88EA}"/>
              </a:ext>
            </a:extLst>
          </p:cNvPr>
          <p:cNvSpPr txBox="1"/>
          <p:nvPr/>
        </p:nvSpPr>
        <p:spPr>
          <a:xfrm>
            <a:off x="9538129" y="1449706"/>
            <a:ext cx="25354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PUB David vs. Goliath</a:t>
            </a:r>
          </a:p>
          <a:p>
            <a:r>
              <a:rPr lang="en-US" dirty="0"/>
              <a:t>PENTAGON.PAUL.BASE.</a:t>
            </a:r>
            <a:r>
              <a:rPr lang="en-US" sz="800" strike="sngStrike" dirty="0"/>
              <a:t>PUB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665B55-F272-40CA-84C8-0C594801BF17}"/>
              </a:ext>
            </a:extLst>
          </p:cNvPr>
          <p:cNvSpPr txBox="1"/>
          <p:nvPr/>
        </p:nvSpPr>
        <p:spPr>
          <a:xfrm>
            <a:off x="9578883" y="1859138"/>
            <a:ext cx="23519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41 report to JFK(</a:t>
            </a:r>
            <a:r>
              <a:rPr lang="en-US" sz="1000" dirty="0" err="1"/>
              <a:t>whtie</a:t>
            </a:r>
            <a:r>
              <a:rPr lang="en-US" sz="1000" dirty="0"/>
              <a:t>,.</a:t>
            </a:r>
            <a:r>
              <a:rPr lang="en-US" sz="1000" dirty="0" err="1"/>
              <a:t>gheo</a:t>
            </a:r>
            <a:r>
              <a:rPr lang="en-US" sz="1000" dirty="0"/>
              <a:t>(</a:t>
            </a:r>
            <a:r>
              <a:rPr lang="en-US" sz="1000" dirty="0" err="1"/>
              <a:t>lukancivi</a:t>
            </a:r>
            <a:r>
              <a:rPr lang="en-US" sz="1000" dirty="0"/>
              <a:t>)</a:t>
            </a:r>
          </a:p>
          <a:p>
            <a:r>
              <a:rPr lang="en-US" sz="1000" dirty="0"/>
              <a:t>41.Reprot from MLK(</a:t>
            </a:r>
            <a:r>
              <a:rPr lang="en-US" sz="1000" dirty="0" err="1"/>
              <a:t>black.ghoeho</a:t>
            </a:r>
            <a:r>
              <a:rPr lang="en-US" sz="1000" dirty="0"/>
              <a:t>(KING</a:t>
            </a:r>
            <a:r>
              <a:rPr lang="en-US" dirty="0"/>
              <a:t>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EE906CD-9613-4512-AC0E-C9DC49CBA996}"/>
              </a:ext>
            </a:extLst>
          </p:cNvPr>
          <p:cNvCxnSpPr/>
          <p:nvPr/>
        </p:nvCxnSpPr>
        <p:spPr>
          <a:xfrm>
            <a:off x="10487025" y="1959910"/>
            <a:ext cx="1304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430274-9217-4C10-A516-2BCF720B7F84}"/>
              </a:ext>
            </a:extLst>
          </p:cNvPr>
          <p:cNvCxnSpPr>
            <a:stCxn id="22" idx="2"/>
          </p:cNvCxnSpPr>
          <p:nvPr/>
        </p:nvCxnSpPr>
        <p:spPr>
          <a:xfrm flipV="1">
            <a:off x="10754846" y="2182915"/>
            <a:ext cx="589429" cy="19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D980AD9-2608-4A71-8AD6-E68BDCB5E705}"/>
              </a:ext>
            </a:extLst>
          </p:cNvPr>
          <p:cNvCxnSpPr/>
          <p:nvPr/>
        </p:nvCxnSpPr>
        <p:spPr>
          <a:xfrm flipV="1">
            <a:off x="9953625" y="1977672"/>
            <a:ext cx="232915" cy="295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B76431-AF72-46D0-A51C-4B382FAC13FC}"/>
              </a:ext>
            </a:extLst>
          </p:cNvPr>
          <p:cNvCxnSpPr/>
          <p:nvPr/>
        </p:nvCxnSpPr>
        <p:spPr>
          <a:xfrm flipH="1" flipV="1">
            <a:off x="10050407" y="2038446"/>
            <a:ext cx="229290" cy="313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8C3E415-99C1-4034-9AF4-C7C2DCB699F7}"/>
              </a:ext>
            </a:extLst>
          </p:cNvPr>
          <p:cNvSpPr txBox="1"/>
          <p:nvPr/>
        </p:nvSpPr>
        <p:spPr>
          <a:xfrm>
            <a:off x="3264862" y="3429000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!G.MAINSTREEET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4E0FCCA-A3B4-46F6-B666-20249B6A93EB}"/>
              </a:ext>
            </a:extLst>
          </p:cNvPr>
          <p:cNvCxnSpPr/>
          <p:nvPr/>
        </p:nvCxnSpPr>
        <p:spPr>
          <a:xfrm flipV="1">
            <a:off x="3990975" y="1157042"/>
            <a:ext cx="2181832" cy="2271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8AF0CE-C219-4AFE-9325-E0BDB03BC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5283" y="1106213"/>
            <a:ext cx="1080217" cy="158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002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890D88-AF97-4B60-BB12-6218F382E5F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23DEE4-95E2-4711-89DD-0A12AE25CC0C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807BDD-E1B9-4838-B57E-A25F1AFC2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56" y="1615399"/>
            <a:ext cx="7357307" cy="3913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2FD8F7-C1DA-4BA7-850C-814CE23201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925" y="3429000"/>
            <a:ext cx="2952750" cy="15525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CF468C-E7A7-4C3B-BC3A-DE9AAF422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7156" y="2345084"/>
            <a:ext cx="1326243" cy="1083916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90EA303-725B-43CF-9A25-209A47F08E8C}"/>
              </a:ext>
            </a:extLst>
          </p:cNvPr>
          <p:cNvSpPr/>
          <p:nvPr/>
        </p:nvSpPr>
        <p:spPr>
          <a:xfrm>
            <a:off x="8508555" y="3232146"/>
            <a:ext cx="3111945" cy="19462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2E6F6CA-325C-453A-921B-6A884B003340}"/>
              </a:ext>
            </a:extLst>
          </p:cNvPr>
          <p:cNvCxnSpPr/>
          <p:nvPr/>
        </p:nvCxnSpPr>
        <p:spPr>
          <a:xfrm flipV="1">
            <a:off x="8508555" y="2514600"/>
            <a:ext cx="2988120" cy="3162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4495447-C37B-4FBE-86CB-4ABDC8F0B3E4}"/>
              </a:ext>
            </a:extLst>
          </p:cNvPr>
          <p:cNvCxnSpPr/>
          <p:nvPr/>
        </p:nvCxnSpPr>
        <p:spPr>
          <a:xfrm flipV="1">
            <a:off x="4629150" y="2438400"/>
            <a:ext cx="800100" cy="793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588DDF3-84EF-4526-8826-5044722772DB}"/>
              </a:ext>
            </a:extLst>
          </p:cNvPr>
          <p:cNvCxnSpPr/>
          <p:nvPr/>
        </p:nvCxnSpPr>
        <p:spPr>
          <a:xfrm flipV="1">
            <a:off x="5860143" y="2412996"/>
            <a:ext cx="1001106" cy="1352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B1EF899-E7C6-4A5E-9044-8E848F68C103}"/>
              </a:ext>
            </a:extLst>
          </p:cNvPr>
          <p:cNvCxnSpPr/>
          <p:nvPr/>
        </p:nvCxnSpPr>
        <p:spPr>
          <a:xfrm flipV="1">
            <a:off x="3486150" y="4205287"/>
            <a:ext cx="371475" cy="290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718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AE6CA3-E239-4574-A79E-CC40ED71B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245" y="3641615"/>
            <a:ext cx="2798618" cy="17824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9BCC8C-E892-468F-9639-94558661811A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60C895-BA0E-4E1A-A8F5-C79D45F6C163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E8C42C-389C-4CC7-9F02-D1B30BD55312}"/>
              </a:ext>
            </a:extLst>
          </p:cNvPr>
          <p:cNvCxnSpPr>
            <a:cxnSpLocks/>
          </p:cNvCxnSpPr>
          <p:nvPr/>
        </p:nvCxnSpPr>
        <p:spPr>
          <a:xfrm flipV="1">
            <a:off x="9621982" y="2514600"/>
            <a:ext cx="1528860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615D3B2-4244-4674-8249-5EE01AAF1DE6}"/>
              </a:ext>
            </a:extLst>
          </p:cNvPr>
          <p:cNvSpPr/>
          <p:nvPr/>
        </p:nvSpPr>
        <p:spPr>
          <a:xfrm>
            <a:off x="9989091" y="1776846"/>
            <a:ext cx="2202909" cy="3864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958EC9-20C5-4F7D-9071-5EB9E236B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505" y="2783588"/>
            <a:ext cx="1160337" cy="858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AA8AC5-EAFE-420B-A14F-AFE129A4B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5146" y="2804390"/>
            <a:ext cx="578536" cy="142408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446A6EC-4326-468C-88BE-DBD1623C0C7B}"/>
              </a:ext>
            </a:extLst>
          </p:cNvPr>
          <p:cNvCxnSpPr/>
          <p:nvPr/>
        </p:nvCxnSpPr>
        <p:spPr>
          <a:xfrm flipV="1">
            <a:off x="2126673" y="2905991"/>
            <a:ext cx="4121727" cy="3106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3329E4-9D3B-4FFE-92EE-0FFB7C1B949C}"/>
              </a:ext>
            </a:extLst>
          </p:cNvPr>
          <p:cNvCxnSpPr/>
          <p:nvPr/>
        </p:nvCxnSpPr>
        <p:spPr>
          <a:xfrm>
            <a:off x="509155" y="2639291"/>
            <a:ext cx="11461172" cy="144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8C6F9FE0-E357-4B88-84D9-64023B458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03" y="947861"/>
            <a:ext cx="1451264" cy="145126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0A3179-3A5B-479B-825E-A475F061186B}"/>
              </a:ext>
            </a:extLst>
          </p:cNvPr>
          <p:cNvSpPr/>
          <p:nvPr/>
        </p:nvSpPr>
        <p:spPr>
          <a:xfrm>
            <a:off x="9990505" y="2804390"/>
            <a:ext cx="1906220" cy="14755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56B341-1841-4151-AF3C-F0EE0A4CE725}"/>
              </a:ext>
            </a:extLst>
          </p:cNvPr>
          <p:cNvSpPr/>
          <p:nvPr/>
        </p:nvSpPr>
        <p:spPr>
          <a:xfrm>
            <a:off x="2663427" y="3542144"/>
            <a:ext cx="3020400" cy="20585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4860BE-C1F7-49C8-A9F5-299C38C79937}"/>
              </a:ext>
            </a:extLst>
          </p:cNvPr>
          <p:cNvSpPr txBox="1"/>
          <p:nvPr/>
        </p:nvSpPr>
        <p:spPr>
          <a:xfrm>
            <a:off x="2975131" y="4114800"/>
            <a:ext cx="2246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SAYLOR.Ghoeh</a:t>
            </a:r>
            <a:r>
              <a:rPr lang="en-US" dirty="0"/>
              <a:t>(Tyson)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B2365A-165F-4686-B82C-8F539981F720}"/>
              </a:ext>
            </a:extLst>
          </p:cNvPr>
          <p:cNvCxnSpPr>
            <a:stCxn id="22" idx="1"/>
          </p:cNvCxnSpPr>
          <p:nvPr/>
        </p:nvCxnSpPr>
        <p:spPr>
          <a:xfrm>
            <a:off x="2975131" y="4299466"/>
            <a:ext cx="237618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905B278-0187-4CA1-8BC8-38F37D2E5AD6}"/>
              </a:ext>
            </a:extLst>
          </p:cNvPr>
          <p:cNvSpPr txBox="1"/>
          <p:nvPr/>
        </p:nvSpPr>
        <p:spPr>
          <a:xfrm>
            <a:off x="2322388" y="1222485"/>
            <a:ext cx="2548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WWI:HOMICIDE:KYRSTAL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D5F6478-8F3D-4B71-8FC3-AC484BC9BB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4787" y="4412835"/>
            <a:ext cx="1681240" cy="10507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50E0C8A-3C5D-4CDA-AAFC-EB5C49F7BA03}"/>
              </a:ext>
            </a:extLst>
          </p:cNvPr>
          <p:cNvSpPr/>
          <p:nvPr/>
        </p:nvSpPr>
        <p:spPr>
          <a:xfrm>
            <a:off x="9990505" y="4311034"/>
            <a:ext cx="1906220" cy="14755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41D61B7-1604-4C92-B819-C977F399DF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882" y="3803876"/>
            <a:ext cx="872485" cy="131111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C18E5C7-E7CA-4BD2-B9AD-4E40AF6B8ACC}"/>
              </a:ext>
            </a:extLst>
          </p:cNvPr>
          <p:cNvSpPr/>
          <p:nvPr/>
        </p:nvSpPr>
        <p:spPr>
          <a:xfrm>
            <a:off x="1153227" y="3544684"/>
            <a:ext cx="1002419" cy="20585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E858AFD-2A74-445E-A2F5-189D4973C580}"/>
              </a:ext>
            </a:extLst>
          </p:cNvPr>
          <p:cNvCxnSpPr/>
          <p:nvPr/>
        </p:nvCxnSpPr>
        <p:spPr>
          <a:xfrm flipV="1">
            <a:off x="1223882" y="3641615"/>
            <a:ext cx="902791" cy="1473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18A9501-3274-4B7D-B814-C4462C924A3C}"/>
              </a:ext>
            </a:extLst>
          </p:cNvPr>
          <p:cNvSpPr txBox="1"/>
          <p:nvPr/>
        </p:nvSpPr>
        <p:spPr>
          <a:xfrm>
            <a:off x="1112529" y="4038443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“tootsie”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061E7C7-5DFD-4562-9850-1BF467086BD7}"/>
              </a:ext>
            </a:extLst>
          </p:cNvPr>
          <p:cNvCxnSpPr/>
          <p:nvPr/>
        </p:nvCxnSpPr>
        <p:spPr>
          <a:xfrm flipV="1">
            <a:off x="10432473" y="3542144"/>
            <a:ext cx="1849582" cy="1921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B4D05C-64A6-42BC-A2B5-9EE7677673BA}"/>
              </a:ext>
            </a:extLst>
          </p:cNvPr>
          <p:cNvCxnSpPr/>
          <p:nvPr/>
        </p:nvCxnSpPr>
        <p:spPr>
          <a:xfrm flipV="1">
            <a:off x="10681855" y="2905991"/>
            <a:ext cx="1111827" cy="8978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F5EEF973-05F9-4414-ACDC-309B0EE6F2D6}"/>
              </a:ext>
            </a:extLst>
          </p:cNvPr>
          <p:cNvSpPr txBox="1"/>
          <p:nvPr/>
        </p:nvSpPr>
        <p:spPr>
          <a:xfrm>
            <a:off x="4747347" y="2670464"/>
            <a:ext cx="141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Blond fellow: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C28FBD8-66F1-4F2B-9912-4C1C956B2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8008" y="3641615"/>
            <a:ext cx="2789683" cy="1555289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A0E5C80-BC9A-4AE1-B632-B982F7B8FEC3}"/>
              </a:ext>
            </a:extLst>
          </p:cNvPr>
          <p:cNvSpPr/>
          <p:nvPr/>
        </p:nvSpPr>
        <p:spPr>
          <a:xfrm>
            <a:off x="5898262" y="3542143"/>
            <a:ext cx="3020400" cy="20585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507DF7C-0BDA-41BD-B272-4829E530294A}"/>
              </a:ext>
            </a:extLst>
          </p:cNvPr>
          <p:cNvSpPr txBox="1"/>
          <p:nvPr/>
        </p:nvSpPr>
        <p:spPr>
          <a:xfrm>
            <a:off x="6133991" y="4193635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Freship.angela.renee</a:t>
            </a:r>
            <a:endParaRPr lang="en-US" strike="sngStrike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151118-854E-4BD5-BEE4-64CB22D2E22E}"/>
              </a:ext>
            </a:extLst>
          </p:cNvPr>
          <p:cNvSpPr/>
          <p:nvPr/>
        </p:nvSpPr>
        <p:spPr>
          <a:xfrm>
            <a:off x="6050662" y="3694543"/>
            <a:ext cx="3020400" cy="20585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F32E466-579B-495F-B479-4FEF23553B15}"/>
              </a:ext>
            </a:extLst>
          </p:cNvPr>
          <p:cNvSpPr/>
          <p:nvPr/>
        </p:nvSpPr>
        <p:spPr>
          <a:xfrm>
            <a:off x="5948603" y="3503556"/>
            <a:ext cx="3020400" cy="20585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397E0C4-F62E-411C-A3AC-18DFEC7F616F}"/>
              </a:ext>
            </a:extLst>
          </p:cNvPr>
          <p:cNvSpPr/>
          <p:nvPr/>
        </p:nvSpPr>
        <p:spPr>
          <a:xfrm>
            <a:off x="2588348" y="3607029"/>
            <a:ext cx="3020400" cy="20585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AE02D85-D649-4E3A-84F5-00B7872F2221}"/>
              </a:ext>
            </a:extLst>
          </p:cNvPr>
          <p:cNvSpPr/>
          <p:nvPr/>
        </p:nvSpPr>
        <p:spPr>
          <a:xfrm>
            <a:off x="1151087" y="3576960"/>
            <a:ext cx="961420" cy="20585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7B6B072-062C-4CAB-936E-AC51AFCC1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0807" y="5243083"/>
            <a:ext cx="2394606" cy="132412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82412B7F-2A63-4607-9C8D-813E7DB7A756}"/>
              </a:ext>
            </a:extLst>
          </p:cNvPr>
          <p:cNvSpPr/>
          <p:nvPr/>
        </p:nvSpPr>
        <p:spPr>
          <a:xfrm>
            <a:off x="5674144" y="5249832"/>
            <a:ext cx="2439325" cy="12936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A6B899A-5608-44A7-856A-69AF13C500DE}"/>
              </a:ext>
            </a:extLst>
          </p:cNvPr>
          <p:cNvSpPr/>
          <p:nvPr/>
        </p:nvSpPr>
        <p:spPr>
          <a:xfrm>
            <a:off x="9990505" y="1376379"/>
            <a:ext cx="2202909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?HOMCIDE:MATHEW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6C704C-467A-4F5E-9E81-6BDF5AA677D5}"/>
              </a:ext>
            </a:extLst>
          </p:cNvPr>
          <p:cNvSpPr txBox="1"/>
          <p:nvPr/>
        </p:nvSpPr>
        <p:spPr>
          <a:xfrm>
            <a:off x="9950168" y="980009"/>
            <a:ext cx="2241832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CHECKPOINT CHARILE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A6A9D22-6408-4246-B6E4-11A22944BB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58" y="832905"/>
            <a:ext cx="1773943" cy="1773943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67708C1-4414-4999-A4C8-D60B12807B47}"/>
              </a:ext>
            </a:extLst>
          </p:cNvPr>
          <p:cNvCxnSpPr/>
          <p:nvPr/>
        </p:nvCxnSpPr>
        <p:spPr>
          <a:xfrm flipH="1">
            <a:off x="1818409" y="1407151"/>
            <a:ext cx="1156722" cy="2287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AD56AD0-8A42-4020-B08C-1AD87F3B94FC}"/>
              </a:ext>
            </a:extLst>
          </p:cNvPr>
          <p:cNvCxnSpPr/>
          <p:nvPr/>
        </p:nvCxnSpPr>
        <p:spPr>
          <a:xfrm>
            <a:off x="1818409" y="2275609"/>
            <a:ext cx="1932709" cy="152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386FCEE-B598-4F4C-B82E-7B202F7249F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167843" y="1970057"/>
            <a:ext cx="2821248" cy="2408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E53BD4A2-02E1-482F-B6E5-0FF780FB5D82}"/>
              </a:ext>
            </a:extLst>
          </p:cNvPr>
          <p:cNvSpPr txBox="1"/>
          <p:nvPr/>
        </p:nvSpPr>
        <p:spPr>
          <a:xfrm>
            <a:off x="8490916" y="5834533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Benjamin </a:t>
            </a:r>
            <a:r>
              <a:rPr lang="en-US" sz="800" strike="sngStrike" dirty="0"/>
              <a:t>benny </a:t>
            </a:r>
            <a:r>
              <a:rPr lang="en-US" sz="800" strike="sngStrike" dirty="0" err="1"/>
              <a:t>salem</a:t>
            </a:r>
            <a:r>
              <a:rPr lang="en-US" sz="800" strike="sngStrike" dirty="0"/>
              <a:t> HOMICDIE:MAYOR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3E415C50-22F2-4D85-BE43-412067F78A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691" y="6157352"/>
            <a:ext cx="1282412" cy="674301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6BCB35F8-349C-4419-81ED-ACB2C61BC9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180" y="6186956"/>
            <a:ext cx="571493" cy="571493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6EC9CC4-4D05-4BE7-9977-A4B434D01010}"/>
              </a:ext>
            </a:extLst>
          </p:cNvPr>
          <p:cNvCxnSpPr/>
          <p:nvPr/>
        </p:nvCxnSpPr>
        <p:spPr>
          <a:xfrm>
            <a:off x="8811491" y="5942255"/>
            <a:ext cx="2545773" cy="8893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61F3CF1-4D15-4697-9431-697DCEF034FA}"/>
              </a:ext>
            </a:extLst>
          </p:cNvPr>
          <p:cNvCxnSpPr/>
          <p:nvPr/>
        </p:nvCxnSpPr>
        <p:spPr>
          <a:xfrm flipV="1">
            <a:off x="8686800" y="3643744"/>
            <a:ext cx="2670464" cy="2244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0A5BA7E6-2C4D-4E19-BF74-D279F3FC2576}"/>
              </a:ext>
            </a:extLst>
          </p:cNvPr>
          <p:cNvSpPr txBox="1"/>
          <p:nvPr/>
        </p:nvSpPr>
        <p:spPr>
          <a:xfrm>
            <a:off x="9767257" y="2160311"/>
            <a:ext cx="2503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!HOMCIE:JESUE:♥LACE</a:t>
            </a:r>
          </a:p>
          <a:p>
            <a:r>
              <a:rPr lang="en-US" dirty="0"/>
              <a:t>!HOMCE:MAYRO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F85BBC8-8B45-4A0E-9BCF-A7CD162C1ABB}"/>
              </a:ext>
            </a:extLst>
          </p:cNvPr>
          <p:cNvCxnSpPr>
            <a:cxnSpLocks/>
          </p:cNvCxnSpPr>
          <p:nvPr/>
        </p:nvCxnSpPr>
        <p:spPr>
          <a:xfrm flipV="1">
            <a:off x="8918662" y="6222166"/>
            <a:ext cx="1939838" cy="505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8AB23C66-FFF9-47F3-B9A7-29C2BBCAACF6}"/>
              </a:ext>
            </a:extLst>
          </p:cNvPr>
          <p:cNvSpPr/>
          <p:nvPr/>
        </p:nvSpPr>
        <p:spPr>
          <a:xfrm>
            <a:off x="8509813" y="5816147"/>
            <a:ext cx="2284799" cy="9323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10D74E2F-6CDB-43B8-99B1-A907384160E0}"/>
              </a:ext>
            </a:extLst>
          </p:cNvPr>
          <p:cNvSpPr/>
          <p:nvPr/>
        </p:nvSpPr>
        <p:spPr>
          <a:xfrm>
            <a:off x="365414" y="2660758"/>
            <a:ext cx="11461172" cy="40796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80A8F9A2-5738-4F3F-8E93-6D5521DD9F1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34374" y="2743480"/>
            <a:ext cx="7178274" cy="405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80BB8204-EF61-4CBF-8744-41B2A92E4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7414" y="4965155"/>
            <a:ext cx="380677" cy="48192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F6C4F-B17F-46FD-B9BD-0FE0C476A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340" y="3200400"/>
            <a:ext cx="885320" cy="885320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95E09A-8659-4C64-AD98-64F720A19B09}"/>
              </a:ext>
            </a:extLst>
          </p:cNvPr>
          <p:cNvCxnSpPr/>
          <p:nvPr/>
        </p:nvCxnSpPr>
        <p:spPr>
          <a:xfrm flipV="1">
            <a:off x="5205845" y="2566555"/>
            <a:ext cx="1839191" cy="1818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6FF7DB0-69DB-4909-84E3-654E749DB013}"/>
              </a:ext>
            </a:extLst>
          </p:cNvPr>
          <p:cNvSpPr/>
          <p:nvPr/>
        </p:nvSpPr>
        <p:spPr>
          <a:xfrm>
            <a:off x="5653340" y="3200400"/>
            <a:ext cx="885320" cy="8853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EDA630-1979-4361-A749-CDFD67476A95}"/>
              </a:ext>
            </a:extLst>
          </p:cNvPr>
          <p:cNvSpPr txBox="1"/>
          <p:nvPr/>
        </p:nvSpPr>
        <p:spPr>
          <a:xfrm>
            <a:off x="7045036" y="3200400"/>
            <a:ext cx="3026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Ritat</a:t>
            </a:r>
            <a:r>
              <a:rPr lang="en-US" dirty="0"/>
              <a:t> wright, </a:t>
            </a:r>
            <a:r>
              <a:rPr lang="en-US" dirty="0" err="1"/>
              <a:t>alen</a:t>
            </a:r>
            <a:r>
              <a:rPr lang="en-US" dirty="0"/>
              <a:t> MR PERFECT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E61124-9826-4195-ABA8-715A7488DC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584" y="3608016"/>
            <a:ext cx="369332" cy="3693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8AF1004-5116-4E3D-A487-C6B259F3B2FF}"/>
              </a:ext>
            </a:extLst>
          </p:cNvPr>
          <p:cNvSpPr txBox="1"/>
          <p:nvPr/>
        </p:nvSpPr>
        <p:spPr>
          <a:xfrm>
            <a:off x="6578372" y="4116608"/>
            <a:ext cx="1941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Benjamin </a:t>
            </a:r>
            <a:r>
              <a:rPr lang="en-US" sz="800" strike="sngStrike" dirty="0"/>
              <a:t>benny </a:t>
            </a:r>
            <a:r>
              <a:rPr lang="en-US" sz="800" strike="sngStrike" dirty="0" err="1"/>
              <a:t>salem</a:t>
            </a:r>
            <a:r>
              <a:rPr lang="en-US" sz="800" strike="sngStrike" dirty="0"/>
              <a:t> HOMICDIE:MAYOR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E9AC20-3BC8-49DF-B809-453D10C62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88" y="4521669"/>
            <a:ext cx="1282412" cy="6743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D315C8-C626-4B62-9BBB-B73BA8E3DE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658" y="4523293"/>
            <a:ext cx="571493" cy="5714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5FEBBA-08D4-43E9-B54D-B5E14573DF93}"/>
              </a:ext>
            </a:extLst>
          </p:cNvPr>
          <p:cNvCxnSpPr>
            <a:cxnSpLocks/>
          </p:cNvCxnSpPr>
          <p:nvPr/>
        </p:nvCxnSpPr>
        <p:spPr>
          <a:xfrm>
            <a:off x="4699630" y="4453234"/>
            <a:ext cx="1386844" cy="548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A8DE8F-5031-4607-9651-12B7ED5EDF47}"/>
              </a:ext>
            </a:extLst>
          </p:cNvPr>
          <p:cNvCxnSpPr>
            <a:cxnSpLocks/>
          </p:cNvCxnSpPr>
          <p:nvPr/>
        </p:nvCxnSpPr>
        <p:spPr>
          <a:xfrm flipV="1">
            <a:off x="6200432" y="4536713"/>
            <a:ext cx="1939838" cy="5055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BAE0F6C3-37A8-4698-B75F-4E080A366530}"/>
              </a:ext>
            </a:extLst>
          </p:cNvPr>
          <p:cNvSpPr/>
          <p:nvPr/>
        </p:nvSpPr>
        <p:spPr>
          <a:xfrm>
            <a:off x="4699630" y="4332052"/>
            <a:ext cx="1425810" cy="9323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933434-46DA-4601-9A83-D7893DF75CC4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D73EE43-2D2E-440D-8DD7-531E8F045F9D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14FC96B-7FD1-4575-9444-A8A83214231C}"/>
              </a:ext>
            </a:extLst>
          </p:cNvPr>
          <p:cNvCxnSpPr/>
          <p:nvPr/>
        </p:nvCxnSpPr>
        <p:spPr>
          <a:xfrm flipV="1">
            <a:off x="8676409" y="3429000"/>
            <a:ext cx="966355" cy="548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B258D37-4726-49AC-96AA-E8D376768528}"/>
              </a:ext>
            </a:extLst>
          </p:cNvPr>
          <p:cNvSpPr/>
          <p:nvPr/>
        </p:nvSpPr>
        <p:spPr>
          <a:xfrm>
            <a:off x="6550500" y="4324032"/>
            <a:ext cx="1425810" cy="9323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A0237AE-5258-4550-A3FA-630A24113C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3706" y="5428884"/>
            <a:ext cx="876300" cy="87630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7FA344E-7F9D-4867-82F4-9CBEF74A4A9A}"/>
              </a:ext>
            </a:extLst>
          </p:cNvPr>
          <p:cNvCxnSpPr/>
          <p:nvPr/>
        </p:nvCxnSpPr>
        <p:spPr>
          <a:xfrm flipV="1">
            <a:off x="8343900" y="4170559"/>
            <a:ext cx="2675110" cy="831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D1DED3F-614D-4A0E-A825-A139BB4D4273}"/>
              </a:ext>
            </a:extLst>
          </p:cNvPr>
          <p:cNvCxnSpPr/>
          <p:nvPr/>
        </p:nvCxnSpPr>
        <p:spPr>
          <a:xfrm>
            <a:off x="8490338" y="4453234"/>
            <a:ext cx="1402118" cy="1209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95F58B6-4BFA-49E0-83A7-CB382ABF9FF4}"/>
              </a:ext>
            </a:extLst>
          </p:cNvPr>
          <p:cNvSpPr txBox="1"/>
          <p:nvPr/>
        </p:nvSpPr>
        <p:spPr>
          <a:xfrm>
            <a:off x="2044468" y="4544297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HOMCEI:JEUSE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F3E276-9C49-4C08-AA97-15ADBFD0F6B3}"/>
              </a:ext>
            </a:extLst>
          </p:cNvPr>
          <p:cNvSpPr/>
          <p:nvPr/>
        </p:nvSpPr>
        <p:spPr>
          <a:xfrm>
            <a:off x="92928" y="4542877"/>
            <a:ext cx="1578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JESUE:♥LACE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3AC94A8-58B7-4F4A-A167-A87CA2594B53}"/>
              </a:ext>
            </a:extLst>
          </p:cNvPr>
          <p:cNvCxnSpPr/>
          <p:nvPr/>
        </p:nvCxnSpPr>
        <p:spPr>
          <a:xfrm flipV="1">
            <a:off x="2234045" y="4586205"/>
            <a:ext cx="748146" cy="609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E7E2083B-02C3-4F1A-A65C-11466705A3FB}"/>
              </a:ext>
            </a:extLst>
          </p:cNvPr>
          <p:cNvSpPr txBox="1"/>
          <p:nvPr/>
        </p:nvSpPr>
        <p:spPr>
          <a:xfrm>
            <a:off x="2119971" y="4976489"/>
            <a:ext cx="4173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HOICM:JEUSE(</a:t>
            </a:r>
            <a:r>
              <a:rPr lang="en-US" dirty="0" err="1"/>
              <a:t>cherist</a:t>
            </a:r>
            <a:r>
              <a:rPr lang="en-US" dirty="0"/>
              <a:t> </a:t>
            </a:r>
            <a:r>
              <a:rPr lang="en-US" dirty="0" err="1"/>
              <a:t>nees</a:t>
            </a:r>
            <a:r>
              <a:rPr lang="en-US" dirty="0"/>
              <a:t>)</a:t>
            </a:r>
          </a:p>
          <a:p>
            <a:r>
              <a:rPr lang="en-US" dirty="0" err="1"/>
              <a:t>HCOEIM:jeuese.VIRGIn.MARY</a:t>
            </a:r>
            <a:r>
              <a:rPr lang="en-US" dirty="0"/>
              <a:t>(</a:t>
            </a:r>
            <a:r>
              <a:rPr lang="en-US" dirty="0" err="1"/>
              <a:t>chriisantian</a:t>
            </a:r>
            <a:r>
              <a:rPr lang="en-US" dirty="0"/>
              <a:t>)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300EFA-D321-4F04-ABD6-BAD7C2D1298F}"/>
              </a:ext>
            </a:extLst>
          </p:cNvPr>
          <p:cNvCxnSpPr/>
          <p:nvPr/>
        </p:nvCxnSpPr>
        <p:spPr>
          <a:xfrm flipH="1">
            <a:off x="2608118" y="4453234"/>
            <a:ext cx="3283527" cy="1355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1F47FB7-F92A-4C76-880E-FB51F1A63499}"/>
              </a:ext>
            </a:extLst>
          </p:cNvPr>
          <p:cNvCxnSpPr/>
          <p:nvPr/>
        </p:nvCxnSpPr>
        <p:spPr>
          <a:xfrm flipH="1" flipV="1">
            <a:off x="2385539" y="4181836"/>
            <a:ext cx="3735428" cy="1626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2942C35A-9B75-4707-AC06-F2459D5B4237}"/>
              </a:ext>
            </a:extLst>
          </p:cNvPr>
          <p:cNvSpPr/>
          <p:nvPr/>
        </p:nvSpPr>
        <p:spPr>
          <a:xfrm>
            <a:off x="2172340" y="4162433"/>
            <a:ext cx="4010570" cy="14603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EE1516-E80D-4C8F-9549-C168833ED31D}"/>
              </a:ext>
            </a:extLst>
          </p:cNvPr>
          <p:cNvSpPr txBox="1"/>
          <p:nvPr/>
        </p:nvSpPr>
        <p:spPr>
          <a:xfrm>
            <a:off x="3856373" y="2877705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</a:t>
            </a:r>
            <a:r>
              <a:rPr lang="en-US" dirty="0" err="1"/>
              <a:t>Tudesishi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IPX 1999 </a:t>
            </a:r>
            <a:r>
              <a:rPr lang="en-US" dirty="0" err="1"/>
              <a:t>terasa</a:t>
            </a:r>
            <a:endParaRPr lang="en-US" dirty="0"/>
          </a:p>
          <a:p>
            <a:endParaRPr lang="en-US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358D448-7835-4F8B-9389-D551169C89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737" y="3255251"/>
            <a:ext cx="755014" cy="5662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65118FC-F50E-456B-942E-0C931CA4CF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613" y="3127234"/>
            <a:ext cx="834714" cy="83471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1B7788B-4EF4-4501-8629-F576651861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2704" y="2527306"/>
            <a:ext cx="2819827" cy="157226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2C1A080-6D77-47EB-B9A8-31AA66157A53}"/>
              </a:ext>
            </a:extLst>
          </p:cNvPr>
          <p:cNvSpPr txBox="1"/>
          <p:nvPr/>
        </p:nvSpPr>
        <p:spPr>
          <a:xfrm>
            <a:off x="2938621" y="2328102"/>
            <a:ext cx="1565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MAINSTREEET(41.G.VIRIGN.MARY</a:t>
            </a:r>
            <a:r>
              <a:rPr lang="en-US" sz="800" strike="sngStrike" dirty="0"/>
              <a:t>) as she </a:t>
            </a:r>
            <a:r>
              <a:rPr lang="en-US" sz="800" strike="sngStrike" dirty="0" err="1"/>
              <a:t>thre</a:t>
            </a:r>
            <a:r>
              <a:rPr lang="en-US" sz="800" strike="sngStrike" dirty="0"/>
              <a:t> the mayor(</a:t>
            </a:r>
            <a:r>
              <a:rPr lang="en-US" sz="800" dirty="0"/>
              <a:t>HOCMEI:MAYER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johs</a:t>
            </a:r>
            <a:r>
              <a:rPr lang="en-US" sz="800" strike="sngStrike" dirty="0"/>
              <a:t>)) out and put the </a:t>
            </a:r>
            <a:r>
              <a:rPr lang="en-US" sz="800" strike="sngStrike" dirty="0" err="1"/>
              <a:t>chrilden</a:t>
            </a:r>
            <a:r>
              <a:rPr lang="en-US" sz="800" strike="sngStrike" dirty="0"/>
              <a:t> in the mayors office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52B5894-B9ED-455A-B069-8214B21EAF5D}"/>
              </a:ext>
            </a:extLst>
          </p:cNvPr>
          <p:cNvCxnSpPr/>
          <p:nvPr/>
        </p:nvCxnSpPr>
        <p:spPr>
          <a:xfrm flipV="1">
            <a:off x="2778033" y="3104284"/>
            <a:ext cx="952919" cy="925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615DC62-14AD-441A-A2AB-18103F42EE64}"/>
              </a:ext>
            </a:extLst>
          </p:cNvPr>
          <p:cNvCxnSpPr>
            <a:endCxn id="44" idx="3"/>
          </p:cNvCxnSpPr>
          <p:nvPr/>
        </p:nvCxnSpPr>
        <p:spPr>
          <a:xfrm flipV="1">
            <a:off x="4095232" y="3616369"/>
            <a:ext cx="1388510" cy="191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F885477-37EC-4168-BFF5-BB923008FC32}"/>
              </a:ext>
            </a:extLst>
          </p:cNvPr>
          <p:cNvSpPr/>
          <p:nvPr/>
        </p:nvSpPr>
        <p:spPr>
          <a:xfrm>
            <a:off x="2769121" y="2327672"/>
            <a:ext cx="2714009" cy="17365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4072B80-6954-45F9-8776-994D59503D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520" y="1446934"/>
            <a:ext cx="2762250" cy="1657350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98331EA-B3D8-4FD2-8E9C-4E25380968EF}"/>
              </a:ext>
            </a:extLst>
          </p:cNvPr>
          <p:cNvCxnSpPr>
            <a:cxnSpLocks/>
            <a:stCxn id="11" idx="1"/>
          </p:cNvCxnSpPr>
          <p:nvPr/>
        </p:nvCxnSpPr>
        <p:spPr>
          <a:xfrm flipV="1">
            <a:off x="7045036" y="3360730"/>
            <a:ext cx="1631373" cy="243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637396F-C956-45AF-AC53-40B6A7EF8458}"/>
              </a:ext>
            </a:extLst>
          </p:cNvPr>
          <p:cNvCxnSpPr/>
          <p:nvPr/>
        </p:nvCxnSpPr>
        <p:spPr>
          <a:xfrm flipV="1">
            <a:off x="8907584" y="3307818"/>
            <a:ext cx="1348243" cy="147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8E6408DA-4E70-408A-AA4D-D7EEAE94DD2C}"/>
              </a:ext>
            </a:extLst>
          </p:cNvPr>
          <p:cNvSpPr/>
          <p:nvPr/>
        </p:nvSpPr>
        <p:spPr>
          <a:xfrm>
            <a:off x="6977658" y="3187496"/>
            <a:ext cx="3278169" cy="7552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9AE239-EEEF-4BD0-AE82-1083F7EE7F17}"/>
              </a:ext>
            </a:extLst>
          </p:cNvPr>
          <p:cNvSpPr txBox="1"/>
          <p:nvPr/>
        </p:nvSpPr>
        <p:spPr>
          <a:xfrm>
            <a:off x="8275520" y="3261107"/>
            <a:ext cx="200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IN YUGLSAVIA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0F0F837C-BBB2-4301-84D7-BC341E9B65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776" y="3195208"/>
            <a:ext cx="876300" cy="8763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74F8C2F-FAEB-4A46-B6A2-7EFEFDE45E64}"/>
              </a:ext>
            </a:extLst>
          </p:cNvPr>
          <p:cNvCxnSpPr/>
          <p:nvPr/>
        </p:nvCxnSpPr>
        <p:spPr>
          <a:xfrm flipH="1" flipV="1">
            <a:off x="5653340" y="3255251"/>
            <a:ext cx="1173487" cy="861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3D3887D8-BDD1-4830-9C95-2963FFD15FFB}"/>
              </a:ext>
            </a:extLst>
          </p:cNvPr>
          <p:cNvSpPr/>
          <p:nvPr/>
        </p:nvSpPr>
        <p:spPr>
          <a:xfrm>
            <a:off x="5608315" y="3167145"/>
            <a:ext cx="970057" cy="8569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7C9FB52-467B-4C33-AEFE-F63DDDA0A6D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951" y="4403840"/>
            <a:ext cx="436330" cy="43633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84275345-3E0B-4067-938B-505D5752BAC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449" y="4951944"/>
            <a:ext cx="436330" cy="43633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38B7697-860E-4536-8CBA-957F46E23F9F}"/>
              </a:ext>
            </a:extLst>
          </p:cNvPr>
          <p:cNvCxnSpPr/>
          <p:nvPr/>
        </p:nvCxnSpPr>
        <p:spPr>
          <a:xfrm>
            <a:off x="8907584" y="4403840"/>
            <a:ext cx="773871" cy="436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21C55E-C9B5-4CC2-A079-7D281F8F1AB7}"/>
              </a:ext>
            </a:extLst>
          </p:cNvPr>
          <p:cNvCxnSpPr/>
          <p:nvPr/>
        </p:nvCxnSpPr>
        <p:spPr>
          <a:xfrm>
            <a:off x="8816678" y="4961352"/>
            <a:ext cx="773871" cy="4363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271E4B2D-DBC0-4D4A-9D52-8E3123216758}"/>
              </a:ext>
            </a:extLst>
          </p:cNvPr>
          <p:cNvSpPr/>
          <p:nvPr/>
        </p:nvSpPr>
        <p:spPr>
          <a:xfrm>
            <a:off x="9077951" y="4372529"/>
            <a:ext cx="465008" cy="4676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3A5059A-F935-440E-98F6-DC19C2D3F3E6}"/>
              </a:ext>
            </a:extLst>
          </p:cNvPr>
          <p:cNvSpPr/>
          <p:nvPr/>
        </p:nvSpPr>
        <p:spPr>
          <a:xfrm>
            <a:off x="8999034" y="4961242"/>
            <a:ext cx="465008" cy="4676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CF42D4E-8F90-4E80-8326-B4772D88E514}"/>
              </a:ext>
            </a:extLst>
          </p:cNvPr>
          <p:cNvSpPr txBox="1"/>
          <p:nvPr/>
        </p:nvSpPr>
        <p:spPr>
          <a:xfrm>
            <a:off x="9359951" y="4961242"/>
            <a:ext cx="1010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Thin guy standing next to you wo could </a:t>
            </a:r>
            <a:r>
              <a:rPr lang="en-US" sz="800" strike="sngStrike" dirty="0" err="1"/>
              <a:t>pung</a:t>
            </a:r>
            <a:r>
              <a:rPr lang="en-US" sz="800" strike="sngStrike" dirty="0"/>
              <a:t> and kill you </a:t>
            </a:r>
            <a:r>
              <a:rPr lang="en-US" sz="800" strike="sngStrike" dirty="0" err="1"/>
              <a:t>antyim</a:t>
            </a:r>
            <a:r>
              <a:rPr lang="en-US" sz="800" strike="sngStrike" dirty="0"/>
              <a:t> like a bulldog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E182903-975E-4D41-8F33-545CE459C596}"/>
              </a:ext>
            </a:extLst>
          </p:cNvPr>
          <p:cNvSpPr/>
          <p:nvPr/>
        </p:nvSpPr>
        <p:spPr>
          <a:xfrm>
            <a:off x="8980736" y="4933941"/>
            <a:ext cx="1297575" cy="7784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57CD233-F28E-4779-AC88-B4BD77B6BAD8}"/>
              </a:ext>
            </a:extLst>
          </p:cNvPr>
          <p:cNvCxnSpPr/>
          <p:nvPr/>
        </p:nvCxnSpPr>
        <p:spPr>
          <a:xfrm flipV="1">
            <a:off x="6709144" y="4453234"/>
            <a:ext cx="840007" cy="944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C919494-BC88-424A-90AD-1365DF44C61F}"/>
              </a:ext>
            </a:extLst>
          </p:cNvPr>
          <p:cNvCxnSpPr>
            <a:cxnSpLocks/>
          </p:cNvCxnSpPr>
          <p:nvPr/>
        </p:nvCxnSpPr>
        <p:spPr>
          <a:xfrm flipH="1" flipV="1">
            <a:off x="7062154" y="4468176"/>
            <a:ext cx="732211" cy="626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1B6A082-491A-4E13-8F95-C077BE54DABF}"/>
              </a:ext>
            </a:extLst>
          </p:cNvPr>
          <p:cNvSpPr/>
          <p:nvPr/>
        </p:nvSpPr>
        <p:spPr>
          <a:xfrm>
            <a:off x="9989091" y="3669886"/>
            <a:ext cx="2202909" cy="38642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</p:spTree>
    <p:extLst>
      <p:ext uri="{BB962C8B-B14F-4D97-AF65-F5344CB8AC3E}">
        <p14:creationId xmlns:p14="http://schemas.microsoft.com/office/powerpoint/2010/main" val="2418553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11F935D-330F-47AE-B93E-CEC32173F0A0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E1DB6D-68FA-41EA-B7CB-B57F865F981F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E37313-27C6-44AB-8154-61ED9BC23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703" y="1344822"/>
            <a:ext cx="3087621" cy="4639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1378F-2710-4E27-A9C7-C152B187F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764" y="1397000"/>
            <a:ext cx="2523595" cy="47057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DAC917-B3D2-4B24-BF29-88E30AAB22C5}"/>
              </a:ext>
            </a:extLst>
          </p:cNvPr>
          <p:cNvSpPr txBox="1"/>
          <p:nvPr/>
        </p:nvSpPr>
        <p:spPr>
          <a:xfrm>
            <a:off x="10546915" y="210437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quit.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47E847-8EF6-4B6D-87AA-D9E04418BB0C}"/>
              </a:ext>
            </a:extLst>
          </p:cNvPr>
          <p:cNvSpPr/>
          <p:nvPr/>
        </p:nvSpPr>
        <p:spPr>
          <a:xfrm>
            <a:off x="3325703" y="1344822"/>
            <a:ext cx="3087621" cy="4639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EA6C17-B7B6-40F7-997C-303E74D18254}"/>
              </a:ext>
            </a:extLst>
          </p:cNvPr>
          <p:cNvSpPr/>
          <p:nvPr/>
        </p:nvSpPr>
        <p:spPr>
          <a:xfrm>
            <a:off x="6751750" y="1397000"/>
            <a:ext cx="3087621" cy="46398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3F3CA7D-2D19-4BEB-84C0-899587783AB5}"/>
              </a:ext>
            </a:extLst>
          </p:cNvPr>
          <p:cNvSpPr/>
          <p:nvPr/>
        </p:nvSpPr>
        <p:spPr>
          <a:xfrm>
            <a:off x="10546915" y="1867052"/>
            <a:ext cx="726481" cy="8439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14E985-08A7-43FA-9584-4611D45B9743}"/>
              </a:ext>
            </a:extLst>
          </p:cNvPr>
          <p:cNvCxnSpPr/>
          <p:nvPr/>
        </p:nvCxnSpPr>
        <p:spPr>
          <a:xfrm flipV="1">
            <a:off x="10546915" y="2192482"/>
            <a:ext cx="560967" cy="281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AE7912-68BD-41FC-AE40-B496BCC0850D}"/>
              </a:ext>
            </a:extLst>
          </p:cNvPr>
          <p:cNvCxnSpPr/>
          <p:nvPr/>
        </p:nvCxnSpPr>
        <p:spPr>
          <a:xfrm flipV="1">
            <a:off x="3210791" y="1552353"/>
            <a:ext cx="2807237" cy="41679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965879B8-887C-4038-A54F-A8F64B6D78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11" y="2232234"/>
            <a:ext cx="1910445" cy="12713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5DCD6E9-D2A1-486A-ABA9-8B4793594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371" y="3729266"/>
            <a:ext cx="1920285" cy="12778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8C6AD66-BD82-40CB-8CEB-2A1A91E2F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65" y="5635255"/>
            <a:ext cx="1923488" cy="12683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385AC4-B53F-4616-A621-6B31E17A6B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720" y="848811"/>
            <a:ext cx="1787342" cy="11850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F252BED-692F-4458-A628-89169B093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211" y="5205651"/>
            <a:ext cx="1927269" cy="12778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C8C301F-A18D-47F2-9E5D-CBE831745A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87" y="3974915"/>
            <a:ext cx="1996372" cy="132849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D7ADF93-63C4-4024-8765-81627223E749}"/>
              </a:ext>
            </a:extLst>
          </p:cNvPr>
          <p:cNvSpPr/>
          <p:nvPr/>
        </p:nvSpPr>
        <p:spPr>
          <a:xfrm>
            <a:off x="574712" y="4143244"/>
            <a:ext cx="827019" cy="3234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Tivoli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07B340-0D1E-49D0-9EF1-7DCA4733F720}"/>
              </a:ext>
            </a:extLst>
          </p:cNvPr>
          <p:cNvSpPr/>
          <p:nvPr/>
        </p:nvSpPr>
        <p:spPr>
          <a:xfrm>
            <a:off x="604485" y="3933053"/>
            <a:ext cx="2124374" cy="1381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ABAC187-E5BE-4D21-AC2A-8F5658AF63F7}"/>
              </a:ext>
            </a:extLst>
          </p:cNvPr>
          <p:cNvSpPr/>
          <p:nvPr/>
        </p:nvSpPr>
        <p:spPr>
          <a:xfrm>
            <a:off x="574712" y="5483363"/>
            <a:ext cx="2258958" cy="11923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04508E3-3602-4C48-9499-514E1501648A}"/>
              </a:ext>
            </a:extLst>
          </p:cNvPr>
          <p:cNvSpPr/>
          <p:nvPr/>
        </p:nvSpPr>
        <p:spPr>
          <a:xfrm>
            <a:off x="9639912" y="837312"/>
            <a:ext cx="2258958" cy="11923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C6E3BFF-40C8-4D79-9E78-58E1B35C1086}"/>
              </a:ext>
            </a:extLst>
          </p:cNvPr>
          <p:cNvSpPr/>
          <p:nvPr/>
        </p:nvSpPr>
        <p:spPr>
          <a:xfrm>
            <a:off x="9697919" y="2213099"/>
            <a:ext cx="2258958" cy="11923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63DDC3-4865-48DB-B0DE-4C719A40FBFB}"/>
              </a:ext>
            </a:extLst>
          </p:cNvPr>
          <p:cNvSpPr/>
          <p:nvPr/>
        </p:nvSpPr>
        <p:spPr>
          <a:xfrm>
            <a:off x="9669475" y="3729266"/>
            <a:ext cx="2258958" cy="11923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D8B519F-0ABC-45DC-921D-8D06081A4964}"/>
              </a:ext>
            </a:extLst>
          </p:cNvPr>
          <p:cNvSpPr/>
          <p:nvPr/>
        </p:nvSpPr>
        <p:spPr>
          <a:xfrm>
            <a:off x="9639912" y="5232846"/>
            <a:ext cx="2258958" cy="11923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234F889-DF34-4E79-90B5-3CF6242D3EF4}"/>
              </a:ext>
            </a:extLst>
          </p:cNvPr>
          <p:cNvSpPr txBox="1"/>
          <p:nvPr/>
        </p:nvSpPr>
        <p:spPr>
          <a:xfrm>
            <a:off x="329744" y="896363"/>
            <a:ext cx="377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Monday – </a:t>
            </a:r>
            <a:r>
              <a:rPr lang="en-US" dirty="0" err="1"/>
              <a:t>Turnday</a:t>
            </a:r>
            <a:r>
              <a:rPr lang="en-US" dirty="0"/>
              <a:t> 7am Court </a:t>
            </a:r>
            <a:r>
              <a:rPr lang="en-US" dirty="0" err="1"/>
              <a:t>Libarayr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7EE471-F881-4676-BE8D-5E3806360AB8}"/>
              </a:ext>
            </a:extLst>
          </p:cNvPr>
          <p:cNvSpPr/>
          <p:nvPr/>
        </p:nvSpPr>
        <p:spPr>
          <a:xfrm>
            <a:off x="400024" y="1266308"/>
            <a:ext cx="397589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Monday – </a:t>
            </a:r>
            <a:r>
              <a:rPr lang="en-US" dirty="0" err="1"/>
              <a:t>Turnday</a:t>
            </a:r>
            <a:r>
              <a:rPr lang="en-US" dirty="0"/>
              <a:t> 5-8pm Court </a:t>
            </a:r>
            <a:r>
              <a:rPr lang="en-US" dirty="0" err="1"/>
              <a:t>Libarayr</a:t>
            </a:r>
            <a:endParaRPr lang="en-US" dirty="0"/>
          </a:p>
          <a:p>
            <a:r>
              <a:rPr lang="en-US" dirty="0"/>
              <a:t>Friday 7am </a:t>
            </a:r>
            <a:r>
              <a:rPr lang="en-US" dirty="0" err="1"/>
              <a:t>Corut</a:t>
            </a:r>
            <a:r>
              <a:rPr lang="en-US" dirty="0"/>
              <a:t> Libra</a:t>
            </a:r>
          </a:p>
          <a:p>
            <a:r>
              <a:rPr lang="en-US" dirty="0" err="1"/>
              <a:t>Satrue</a:t>
            </a:r>
            <a:r>
              <a:rPr lang="en-US" dirty="0"/>
              <a:t> 6am </a:t>
            </a:r>
            <a:r>
              <a:rPr lang="en-US" dirty="0" err="1"/>
              <a:t>Chruch</a:t>
            </a:r>
            <a:r>
              <a:rPr lang="en-US" dirty="0"/>
              <a:t>, 8am library</a:t>
            </a:r>
          </a:p>
          <a:p>
            <a:r>
              <a:rPr lang="en-US" dirty="0"/>
              <a:t>Sunday 6am </a:t>
            </a:r>
            <a:r>
              <a:rPr lang="en-US" dirty="0" err="1"/>
              <a:t>chrch</a:t>
            </a:r>
            <a:r>
              <a:rPr lang="en-US" dirty="0"/>
              <a:t> – 6pm, park 8pm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BCDA14F-AD97-4D74-A7AA-AD97AA3C330C}"/>
              </a:ext>
            </a:extLst>
          </p:cNvPr>
          <p:cNvCxnSpPr/>
          <p:nvPr/>
        </p:nvCxnSpPr>
        <p:spPr>
          <a:xfrm flipH="1" flipV="1">
            <a:off x="4869513" y="1722474"/>
            <a:ext cx="1361166" cy="1445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CE8A1AC-BF41-4F0B-A931-0A5E261AE7D6}"/>
              </a:ext>
            </a:extLst>
          </p:cNvPr>
          <p:cNvCxnSpPr/>
          <p:nvPr/>
        </p:nvCxnSpPr>
        <p:spPr>
          <a:xfrm flipV="1">
            <a:off x="3598756" y="1754372"/>
            <a:ext cx="347473" cy="578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EE6C48BD-BBB7-482B-AE11-B485F5241E10}"/>
              </a:ext>
            </a:extLst>
          </p:cNvPr>
          <p:cNvSpPr/>
          <p:nvPr/>
        </p:nvSpPr>
        <p:spPr>
          <a:xfrm>
            <a:off x="403043" y="835290"/>
            <a:ext cx="4409014" cy="16347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1648C488-DC05-42D6-8048-B598AB7EB1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4650" y="821390"/>
            <a:ext cx="579433" cy="73008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87553BD-BA32-4579-B079-F890341A4A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531" y="1322251"/>
            <a:ext cx="579433" cy="73008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358C05F6-9528-429D-8D1B-FBE75AFDEEB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189" y="1749672"/>
            <a:ext cx="579433" cy="73008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DDED18-15AD-4BF9-ABEA-0C08BD4B5CCF}"/>
              </a:ext>
            </a:extLst>
          </p:cNvPr>
          <p:cNvCxnSpPr/>
          <p:nvPr/>
        </p:nvCxnSpPr>
        <p:spPr>
          <a:xfrm flipV="1">
            <a:off x="7623544" y="2809257"/>
            <a:ext cx="1765005" cy="1814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4A0C98-C305-4276-BDA2-37A6ED197F7A}"/>
              </a:ext>
            </a:extLst>
          </p:cNvPr>
          <p:cNvCxnSpPr/>
          <p:nvPr/>
        </p:nvCxnSpPr>
        <p:spPr>
          <a:xfrm flipV="1">
            <a:off x="3982189" y="2104373"/>
            <a:ext cx="1294343" cy="1612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90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B5DC1A-E622-40A7-BBF3-E5F305171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404" y="867570"/>
            <a:ext cx="1214005" cy="68772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13D67C-801C-42DD-B8F5-14BDD6854C4F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0530DB-2D63-4ED5-80CB-8F6AF76AF03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60D9D0-97E4-4327-BEA6-242F4E6EF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538" y="858862"/>
            <a:ext cx="1398535" cy="730847"/>
          </a:xfrm>
          <a:prstGeom prst="rect">
            <a:avLst/>
          </a:prstGeom>
        </p:spPr>
      </p:pic>
      <p:pic>
        <p:nvPicPr>
          <p:cNvPr id="1026" name="Picture 2" descr="Take a seat at one of the tables at Restaurant Pizzeria Colosseo">
            <a:extLst>
              <a:ext uri="{FF2B5EF4-FFF2-40B4-BE49-F238E27FC236}">
                <a16:creationId xmlns:a16="http://schemas.microsoft.com/office/drawing/2014/main" id="{AD3C6389-6EC0-4CFF-BB93-4ABBF3978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445" y="880520"/>
            <a:ext cx="529937" cy="706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2E0E7B-10E7-42BB-818A-717EE304B7BC}"/>
              </a:ext>
            </a:extLst>
          </p:cNvPr>
          <p:cNvSpPr/>
          <p:nvPr/>
        </p:nvSpPr>
        <p:spPr>
          <a:xfrm>
            <a:off x="4291445" y="858862"/>
            <a:ext cx="529937" cy="7461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2C8727-93D5-4C13-AC4A-A30468C17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0" y="854601"/>
            <a:ext cx="1037068" cy="68762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4A0178F-CDFB-43E2-B2AB-C7718F2091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63" y="2437901"/>
            <a:ext cx="1001857" cy="6876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F18AB0-AE06-47EF-ABD1-480CB546D3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25" y="4327182"/>
            <a:ext cx="1001858" cy="75042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6D27C2-5683-4A0A-AA66-FFB1238C5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81" y="3304830"/>
            <a:ext cx="1001857" cy="10018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0D21925-83FE-4661-AD63-29B3152C21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699" y="1604987"/>
            <a:ext cx="1398535" cy="7308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140C8C6-5E6C-42FF-8CAA-52BD7348A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32" y="2446344"/>
            <a:ext cx="1398535" cy="7308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B8339255-DB84-4EF1-AFA4-1D078234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447" y="1604987"/>
            <a:ext cx="1214005" cy="68772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F950CC7-EF7F-4D05-BB5D-E38654F35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267" y="2470940"/>
            <a:ext cx="1214005" cy="68772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3ADE229-7106-4DB8-AEC0-B6D1483A9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81" y="3357447"/>
            <a:ext cx="1214005" cy="6877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A0D831F-33C7-43A9-BFE5-8E5CCC6EA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80" y="4389883"/>
            <a:ext cx="1214005" cy="68772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3CA9E23-9222-4D5B-9FD3-534EBBE63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31" y="5176866"/>
            <a:ext cx="1214005" cy="68772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6875357-CAA0-4607-A2B4-AB79289C0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30" y="6137500"/>
            <a:ext cx="1214005" cy="68772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0E6C0B-DDF9-4D84-A23A-F9B63552D9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989" y="1866961"/>
            <a:ext cx="624562" cy="328399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E90B4E4-1500-40D0-A6EE-64E63EBE4904}"/>
              </a:ext>
            </a:extLst>
          </p:cNvPr>
          <p:cNvSpPr txBox="1"/>
          <p:nvPr/>
        </p:nvSpPr>
        <p:spPr>
          <a:xfrm>
            <a:off x="266063" y="3054600"/>
            <a:ext cx="2632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INTERCPETOR(CPVA)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6E5738-D843-4FCF-82FB-3E828EA54449}"/>
              </a:ext>
            </a:extLst>
          </p:cNvPr>
          <p:cNvSpPr txBox="1"/>
          <p:nvPr/>
        </p:nvSpPr>
        <p:spPr>
          <a:xfrm>
            <a:off x="6354" y="2140911"/>
            <a:ext cx="208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SENDER(CPVA)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6F150152-8183-4FF5-AC7A-2865871697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41" y="1587103"/>
            <a:ext cx="926089" cy="92608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4CB67-2C09-48F3-A76D-4888B851AC8A}"/>
              </a:ext>
            </a:extLst>
          </p:cNvPr>
          <p:cNvCxnSpPr>
            <a:cxnSpLocks/>
          </p:cNvCxnSpPr>
          <p:nvPr/>
        </p:nvCxnSpPr>
        <p:spPr>
          <a:xfrm flipV="1">
            <a:off x="4487552" y="1489106"/>
            <a:ext cx="572267" cy="803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CB747BB0-FCD6-4BC5-A021-ED32610BF61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7463" y="2026298"/>
            <a:ext cx="4732572" cy="88928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763B61C-5865-471A-8EB1-6AF020EE13C6}"/>
              </a:ext>
            </a:extLst>
          </p:cNvPr>
          <p:cNvSpPr txBox="1"/>
          <p:nvPr/>
        </p:nvSpPr>
        <p:spPr>
          <a:xfrm>
            <a:off x="1319400" y="4092923"/>
            <a:ext cx="2764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CHECKPOCIN CHARLIE</a:t>
            </a:r>
            <a:r>
              <a:rPr lang="en-US" sz="800" strike="sngStrike" dirty="0"/>
              <a:t>(Marco,300)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F6A4876-6A37-4FED-B04D-2942B8F8B626}"/>
              </a:ext>
            </a:extLst>
          </p:cNvPr>
          <p:cNvSpPr/>
          <p:nvPr/>
        </p:nvSpPr>
        <p:spPr>
          <a:xfrm>
            <a:off x="249251" y="1573822"/>
            <a:ext cx="1018669" cy="9260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37D06ED-1ED3-40F0-ABCC-571E9F734C46}"/>
              </a:ext>
            </a:extLst>
          </p:cNvPr>
          <p:cNvSpPr/>
          <p:nvPr/>
        </p:nvSpPr>
        <p:spPr>
          <a:xfrm>
            <a:off x="318013" y="2499911"/>
            <a:ext cx="1018669" cy="6333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8026180-0740-4E72-8869-03F46B94EE29}"/>
              </a:ext>
            </a:extLst>
          </p:cNvPr>
          <p:cNvSpPr/>
          <p:nvPr/>
        </p:nvSpPr>
        <p:spPr>
          <a:xfrm>
            <a:off x="218565" y="844269"/>
            <a:ext cx="1018669" cy="6333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37662F4-873E-49B5-92E5-E183D06B50B0}"/>
              </a:ext>
            </a:extLst>
          </p:cNvPr>
          <p:cNvSpPr/>
          <p:nvPr/>
        </p:nvSpPr>
        <p:spPr>
          <a:xfrm>
            <a:off x="257656" y="4226158"/>
            <a:ext cx="1018669" cy="9131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8491A0-2B74-402A-A601-065D966AFC85}"/>
              </a:ext>
            </a:extLst>
          </p:cNvPr>
          <p:cNvSpPr/>
          <p:nvPr/>
        </p:nvSpPr>
        <p:spPr>
          <a:xfrm>
            <a:off x="218565" y="3323587"/>
            <a:ext cx="1001858" cy="8820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0A01F5-0D17-438D-BEFF-42B4DFDE653B}"/>
              </a:ext>
            </a:extLst>
          </p:cNvPr>
          <p:cNvSpPr txBox="1"/>
          <p:nvPr/>
        </p:nvSpPr>
        <p:spPr>
          <a:xfrm>
            <a:off x="10444630" y="1114427"/>
            <a:ext cx="1783117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!G.PETER &amp; PAUL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6AAB4FA-7544-4323-9E10-F4BF2A331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78" y="3382140"/>
            <a:ext cx="1398535" cy="73084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A0894AD-F01B-4D0A-BFC4-C590B78CB7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413" y="3328295"/>
            <a:ext cx="651164" cy="65116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981A7F9-898C-457F-8164-EE520B181C6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231" y="3364058"/>
            <a:ext cx="435531" cy="43553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C143118-E473-47E1-8F03-E37CA5A8052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498" y="3399296"/>
            <a:ext cx="623743" cy="457094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6FB5AD5-994E-440F-9DE8-EAC0FBBBB28C}"/>
              </a:ext>
            </a:extLst>
          </p:cNvPr>
          <p:cNvCxnSpPr>
            <a:cxnSpLocks/>
          </p:cNvCxnSpPr>
          <p:nvPr/>
        </p:nvCxnSpPr>
        <p:spPr>
          <a:xfrm flipV="1">
            <a:off x="4456673" y="1699540"/>
            <a:ext cx="477836" cy="5726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E57E21E-39DF-4B1F-BB50-2ED980D3F792}"/>
              </a:ext>
            </a:extLst>
          </p:cNvPr>
          <p:cNvCxnSpPr>
            <a:cxnSpLocks/>
          </p:cNvCxnSpPr>
          <p:nvPr/>
        </p:nvCxnSpPr>
        <p:spPr>
          <a:xfrm flipV="1">
            <a:off x="4449538" y="3157362"/>
            <a:ext cx="870607" cy="8878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92E890BF-840D-41EE-91FD-F5554A0924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631" y="4401166"/>
            <a:ext cx="1398535" cy="73084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8088863-FD89-422C-97CB-7ECAAC29D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50" y="5268291"/>
            <a:ext cx="1398535" cy="73084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28ACA2C-6EFA-4602-8158-8151DEF96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77" y="6115939"/>
            <a:ext cx="1398535" cy="73084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A908DE4-4F11-4774-A2AC-8B86508969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7463" y="2990031"/>
            <a:ext cx="4732572" cy="88928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842E454-BFE9-4D2E-A3E8-67E95D94F5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222" y="3041761"/>
            <a:ext cx="757828" cy="75782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308AA4F-96B0-49DC-965D-679C105682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065" y="3089976"/>
            <a:ext cx="318085" cy="52660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D7CD0C4-57C4-42D8-AAA0-51DD96D49D3C}"/>
              </a:ext>
            </a:extLst>
          </p:cNvPr>
          <p:cNvSpPr/>
          <p:nvPr/>
        </p:nvSpPr>
        <p:spPr>
          <a:xfrm>
            <a:off x="9436379" y="3054600"/>
            <a:ext cx="347771" cy="7449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4B6A763-237B-47AE-9E5C-A73916F46999}"/>
              </a:ext>
            </a:extLst>
          </p:cNvPr>
          <p:cNvSpPr txBox="1"/>
          <p:nvPr/>
        </p:nvSpPr>
        <p:spPr>
          <a:xfrm>
            <a:off x="5887883" y="31190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FB72CA6-2ED9-4891-AF15-0969DB7DC77A}"/>
              </a:ext>
            </a:extLst>
          </p:cNvPr>
          <p:cNvSpPr txBox="1"/>
          <p:nvPr/>
        </p:nvSpPr>
        <p:spPr>
          <a:xfrm>
            <a:off x="5821753" y="20262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82488234-4F3A-406A-8EFE-01D6744F9443}"/>
              </a:ext>
            </a:extLst>
          </p:cNvPr>
          <p:cNvCxnSpPr/>
          <p:nvPr/>
        </p:nvCxnSpPr>
        <p:spPr>
          <a:xfrm flipV="1">
            <a:off x="9436379" y="2140911"/>
            <a:ext cx="347771" cy="456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882D3AE-4D77-4F35-A436-6A12D13528CC}"/>
              </a:ext>
            </a:extLst>
          </p:cNvPr>
          <p:cNvCxnSpPr/>
          <p:nvPr/>
        </p:nvCxnSpPr>
        <p:spPr>
          <a:xfrm flipV="1">
            <a:off x="9466065" y="3089976"/>
            <a:ext cx="394908" cy="600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0C21F012-0C8D-4655-B368-9D5488F1F46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651" y="968089"/>
            <a:ext cx="876300" cy="8763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315E641-D8A1-4BF1-B333-E4677E5EC14F}"/>
              </a:ext>
            </a:extLst>
          </p:cNvPr>
          <p:cNvSpPr/>
          <p:nvPr/>
        </p:nvSpPr>
        <p:spPr>
          <a:xfrm>
            <a:off x="6824338" y="3029428"/>
            <a:ext cx="4480971" cy="8763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B3AE304-5ED8-48F5-BB87-86F3ADE18C99}"/>
              </a:ext>
            </a:extLst>
          </p:cNvPr>
          <p:cNvCxnSpPr/>
          <p:nvPr/>
        </p:nvCxnSpPr>
        <p:spPr>
          <a:xfrm>
            <a:off x="7844907" y="1730061"/>
            <a:ext cx="1780200" cy="1690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A58A54F-0EF7-4E94-9B5D-27920F67EE74}"/>
              </a:ext>
            </a:extLst>
          </p:cNvPr>
          <p:cNvCxnSpPr/>
          <p:nvPr/>
        </p:nvCxnSpPr>
        <p:spPr>
          <a:xfrm flipV="1">
            <a:off x="426027" y="1604987"/>
            <a:ext cx="850298" cy="73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5BCBE85-BF02-4C65-A1A1-D1DD5D339079}"/>
              </a:ext>
            </a:extLst>
          </p:cNvPr>
          <p:cNvSpPr txBox="1"/>
          <p:nvPr/>
        </p:nvSpPr>
        <p:spPr>
          <a:xfrm>
            <a:off x="4780791" y="9415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88FFC9-46C1-4B00-BA4E-F32F5F3EF9C3}"/>
              </a:ext>
            </a:extLst>
          </p:cNvPr>
          <p:cNvSpPr txBox="1"/>
          <p:nvPr/>
        </p:nvSpPr>
        <p:spPr>
          <a:xfrm>
            <a:off x="4915659" y="18317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BB171AE-4129-43B0-9719-C7A93CD452CD}"/>
              </a:ext>
            </a:extLst>
          </p:cNvPr>
          <p:cNvSpPr/>
          <p:nvPr/>
        </p:nvSpPr>
        <p:spPr>
          <a:xfrm>
            <a:off x="4872305" y="247643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106D6A3-8AA8-4A64-856F-854DC90A4FE8}"/>
              </a:ext>
            </a:extLst>
          </p:cNvPr>
          <p:cNvSpPr/>
          <p:nvPr/>
        </p:nvSpPr>
        <p:spPr>
          <a:xfrm>
            <a:off x="5191312" y="348022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36320C9-6091-4D22-970D-D0A57B5B23BF}"/>
              </a:ext>
            </a:extLst>
          </p:cNvPr>
          <p:cNvSpPr/>
          <p:nvPr/>
        </p:nvSpPr>
        <p:spPr>
          <a:xfrm>
            <a:off x="5051795" y="453168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2016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23057EDB-16F7-45A3-9CFE-8F37D97A64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13" y="5196142"/>
            <a:ext cx="949804" cy="104806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34F74463-BFF8-45C6-9227-95A6581731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038" y="5196142"/>
            <a:ext cx="1466341" cy="975783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19486C7-8709-4264-A810-9524ABBFB6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88460" y="5247548"/>
            <a:ext cx="1466341" cy="942142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C1DBCF05-95FB-4825-8087-E9BC43ABD50D}"/>
              </a:ext>
            </a:extLst>
          </p:cNvPr>
          <p:cNvSpPr/>
          <p:nvPr/>
        </p:nvSpPr>
        <p:spPr>
          <a:xfrm>
            <a:off x="6169248" y="5177149"/>
            <a:ext cx="1616034" cy="10293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3575605-789E-4C78-9190-44C9D24441A6}"/>
              </a:ext>
            </a:extLst>
          </p:cNvPr>
          <p:cNvSpPr txBox="1"/>
          <p:nvPr/>
        </p:nvSpPr>
        <p:spPr>
          <a:xfrm>
            <a:off x="4915658" y="54952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A1F90974-055B-4BC4-A407-EF2135299947}"/>
              </a:ext>
            </a:extLst>
          </p:cNvPr>
          <p:cNvSpPr/>
          <p:nvPr/>
        </p:nvSpPr>
        <p:spPr>
          <a:xfrm>
            <a:off x="4294280" y="793486"/>
            <a:ext cx="1451642" cy="60317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E65CF92B-40AB-4BD8-BDE8-CC3CE50F5D46}"/>
              </a:ext>
            </a:extLst>
          </p:cNvPr>
          <p:cNvSpPr/>
          <p:nvPr/>
        </p:nvSpPr>
        <p:spPr>
          <a:xfrm>
            <a:off x="2721319" y="793486"/>
            <a:ext cx="1451642" cy="60317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4A4CD9D4-72E5-4A68-96A5-A62E1AE84832}"/>
              </a:ext>
            </a:extLst>
          </p:cNvPr>
          <p:cNvSpPr/>
          <p:nvPr/>
        </p:nvSpPr>
        <p:spPr>
          <a:xfrm>
            <a:off x="1335776" y="764501"/>
            <a:ext cx="1451642" cy="60317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2E7B1DA-5077-470E-AFA7-42FE6EED6902}"/>
              </a:ext>
            </a:extLst>
          </p:cNvPr>
          <p:cNvSpPr/>
          <p:nvPr/>
        </p:nvSpPr>
        <p:spPr>
          <a:xfrm>
            <a:off x="-59392" y="778994"/>
            <a:ext cx="1451642" cy="60317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10480DF-5D3C-4795-A005-C4C80C9D193D}"/>
              </a:ext>
            </a:extLst>
          </p:cNvPr>
          <p:cNvSpPr txBox="1"/>
          <p:nvPr/>
        </p:nvSpPr>
        <p:spPr>
          <a:xfrm>
            <a:off x="7319505" y="2650514"/>
            <a:ext cx="160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CPVA.WWI.PRE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A16C250-86DA-402D-8309-12D36145167D}"/>
              </a:ext>
            </a:extLst>
          </p:cNvPr>
          <p:cNvSpPr txBox="1"/>
          <p:nvPr/>
        </p:nvSpPr>
        <p:spPr>
          <a:xfrm>
            <a:off x="7262977" y="3549534"/>
            <a:ext cx="1603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CPVA.WWI.PRE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983E054B-1B64-4A75-9443-DEFDB64A09D7}"/>
              </a:ext>
            </a:extLst>
          </p:cNvPr>
          <p:cNvSpPr/>
          <p:nvPr/>
        </p:nvSpPr>
        <p:spPr>
          <a:xfrm>
            <a:off x="6811371" y="2016444"/>
            <a:ext cx="4511851" cy="1956878"/>
          </a:xfrm>
          <a:prstGeom prst="rect">
            <a:avLst/>
          </a:prstGeom>
          <a:solidFill>
            <a:srgbClr val="FF0000"/>
          </a:solidFill>
          <a:ln>
            <a:solidFill>
              <a:srgbClr val="2F528F">
                <a:alpha val="4902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STANFORD.VIRGINA.MARY</a:t>
            </a:r>
          </a:p>
        </p:txBody>
      </p:sp>
    </p:spTree>
    <p:extLst>
      <p:ext uri="{BB962C8B-B14F-4D97-AF65-F5344CB8AC3E}">
        <p14:creationId xmlns:p14="http://schemas.microsoft.com/office/powerpoint/2010/main" val="757339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FB88F3A-7CEB-4743-9CC7-DF384E9BE6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44" y="1324123"/>
            <a:ext cx="1325729" cy="8822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3169EE-AA46-4E29-B5F6-EB02BD0FC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756" y="1324123"/>
            <a:ext cx="339741" cy="339741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F78FBBA-E6EE-4CBB-8804-42CC21735C2A}"/>
              </a:ext>
            </a:extLst>
          </p:cNvPr>
          <p:cNvCxnSpPr/>
          <p:nvPr/>
        </p:nvCxnSpPr>
        <p:spPr>
          <a:xfrm flipV="1">
            <a:off x="4883218" y="1134475"/>
            <a:ext cx="1212783" cy="910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9DE8328-3102-41C4-A85E-74C7E918C52D}"/>
              </a:ext>
            </a:extLst>
          </p:cNvPr>
          <p:cNvSpPr/>
          <p:nvPr/>
        </p:nvSpPr>
        <p:spPr>
          <a:xfrm>
            <a:off x="4333624" y="1300686"/>
            <a:ext cx="533250" cy="8822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73EF2C-7117-447B-B479-08F61CEC58DC}"/>
              </a:ext>
            </a:extLst>
          </p:cNvPr>
          <p:cNvSpPr/>
          <p:nvPr/>
        </p:nvSpPr>
        <p:spPr>
          <a:xfrm>
            <a:off x="4993006" y="1311648"/>
            <a:ext cx="1078030" cy="3631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8B05DA0-EDBE-4881-8B08-2D36A3909CFD}"/>
              </a:ext>
            </a:extLst>
          </p:cNvPr>
          <p:cNvSpPr/>
          <p:nvPr/>
        </p:nvSpPr>
        <p:spPr>
          <a:xfrm>
            <a:off x="4993007" y="1559323"/>
            <a:ext cx="1078030" cy="617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8A969D-EAE7-4188-83D2-58F3657AB771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AF9740-DEF0-47DF-96D3-8D3099FF0F1A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C08432-8283-4BAA-BA16-774876746BF1}"/>
              </a:ext>
            </a:extLst>
          </p:cNvPr>
          <p:cNvSpPr/>
          <p:nvPr/>
        </p:nvSpPr>
        <p:spPr>
          <a:xfrm>
            <a:off x="2818596" y="1300686"/>
            <a:ext cx="1413010" cy="8822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AE79FB-79D0-49AD-A7F3-65BE4678CB61}"/>
              </a:ext>
            </a:extLst>
          </p:cNvPr>
          <p:cNvSpPr txBox="1"/>
          <p:nvPr/>
        </p:nvSpPr>
        <p:spPr>
          <a:xfrm>
            <a:off x="606392" y="15111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8287B9-63EC-497B-BD6A-86AD54A7E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253" y="1570176"/>
            <a:ext cx="833789" cy="59615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28A0C3-5616-4153-8C7A-6BDED7EE9325}"/>
              </a:ext>
            </a:extLst>
          </p:cNvPr>
          <p:cNvSpPr/>
          <p:nvPr/>
        </p:nvSpPr>
        <p:spPr>
          <a:xfrm>
            <a:off x="4976662" y="1295400"/>
            <a:ext cx="1119338" cy="9109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5EB77A-C9C0-4F9D-B128-8BD36490B143}"/>
              </a:ext>
            </a:extLst>
          </p:cNvPr>
          <p:cNvCxnSpPr/>
          <p:nvPr/>
        </p:nvCxnSpPr>
        <p:spPr>
          <a:xfrm flipV="1">
            <a:off x="4247950" y="1221102"/>
            <a:ext cx="551547" cy="654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294E501-1514-4855-8122-9021731CDF23}"/>
              </a:ext>
            </a:extLst>
          </p:cNvPr>
          <p:cNvCxnSpPr/>
          <p:nvPr/>
        </p:nvCxnSpPr>
        <p:spPr>
          <a:xfrm flipV="1">
            <a:off x="2854844" y="1559323"/>
            <a:ext cx="959969" cy="647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270CE1A-3687-4C29-8820-6426F9D91E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266" y="1360132"/>
            <a:ext cx="444991" cy="1757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71E11D1-167F-427C-B1DC-D369AEE5476E}"/>
              </a:ext>
            </a:extLst>
          </p:cNvPr>
          <p:cNvSpPr/>
          <p:nvPr/>
        </p:nvSpPr>
        <p:spPr>
          <a:xfrm>
            <a:off x="2839950" y="1305464"/>
            <a:ext cx="449307" cy="2538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9E8065-91C3-4A82-B629-A6086A027C28}"/>
              </a:ext>
            </a:extLst>
          </p:cNvPr>
          <p:cNvCxnSpPr/>
          <p:nvPr/>
        </p:nvCxnSpPr>
        <p:spPr>
          <a:xfrm flipV="1">
            <a:off x="3062840" y="1475577"/>
            <a:ext cx="845417" cy="63471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E11A0BB-75AE-4695-9D19-A52E4AE77966}"/>
              </a:ext>
            </a:extLst>
          </p:cNvPr>
          <p:cNvSpPr txBox="1"/>
          <p:nvPr/>
        </p:nvSpPr>
        <p:spPr>
          <a:xfrm>
            <a:off x="6448926" y="1580563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44A07A3-E8A0-40BE-82BB-DF2182DB8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189" y="1397000"/>
            <a:ext cx="769335" cy="76933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05F9804-4956-4CC3-B869-4CAF42B80E87}"/>
              </a:ext>
            </a:extLst>
          </p:cNvPr>
          <p:cNvSpPr/>
          <p:nvPr/>
        </p:nvSpPr>
        <p:spPr>
          <a:xfrm>
            <a:off x="8346424" y="1360132"/>
            <a:ext cx="884203" cy="9109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929B31-1299-477D-B0EC-6D4471600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4403" y="2474032"/>
            <a:ext cx="553534" cy="77622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963DC1D-692E-4458-961B-ADB076A75125}"/>
              </a:ext>
            </a:extLst>
          </p:cNvPr>
          <p:cNvSpPr/>
          <p:nvPr/>
        </p:nvSpPr>
        <p:spPr>
          <a:xfrm>
            <a:off x="8346424" y="2403231"/>
            <a:ext cx="641513" cy="9109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B0A8ABB-B494-4006-A45A-A7F7269EAF4A}"/>
              </a:ext>
            </a:extLst>
          </p:cNvPr>
          <p:cNvCxnSpPr>
            <a:cxnSpLocks/>
          </p:cNvCxnSpPr>
          <p:nvPr/>
        </p:nvCxnSpPr>
        <p:spPr>
          <a:xfrm flipV="1">
            <a:off x="8529643" y="2426232"/>
            <a:ext cx="275074" cy="8566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0C3CAB28-8667-40A5-984D-32235E4BC74F}"/>
              </a:ext>
            </a:extLst>
          </p:cNvPr>
          <p:cNvSpPr/>
          <p:nvPr/>
        </p:nvSpPr>
        <p:spPr>
          <a:xfrm>
            <a:off x="6364823" y="1305464"/>
            <a:ext cx="1767920" cy="9109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723576F-532A-4053-B1B0-C68D9F7BFA2D}"/>
              </a:ext>
            </a:extLst>
          </p:cNvPr>
          <p:cNvSpPr txBox="1"/>
          <p:nvPr/>
        </p:nvSpPr>
        <p:spPr>
          <a:xfrm>
            <a:off x="6471231" y="2678330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FB56B6-C998-49CA-B459-ED6F46FEC96D}"/>
              </a:ext>
            </a:extLst>
          </p:cNvPr>
          <p:cNvSpPr/>
          <p:nvPr/>
        </p:nvSpPr>
        <p:spPr>
          <a:xfrm>
            <a:off x="6387128" y="2403231"/>
            <a:ext cx="1767920" cy="9109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5338D47-2EBA-4DAC-8E75-834D67306604}"/>
              </a:ext>
            </a:extLst>
          </p:cNvPr>
          <p:cNvSpPr txBox="1"/>
          <p:nvPr/>
        </p:nvSpPr>
        <p:spPr>
          <a:xfrm>
            <a:off x="6448926" y="3798885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F78A53-A61D-4633-918D-C21C336BB24A}"/>
              </a:ext>
            </a:extLst>
          </p:cNvPr>
          <p:cNvSpPr/>
          <p:nvPr/>
        </p:nvSpPr>
        <p:spPr>
          <a:xfrm>
            <a:off x="6364823" y="3523786"/>
            <a:ext cx="1767920" cy="9109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2FA8DE1C-4089-4B95-828D-B7E967CE4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27" y="3574585"/>
            <a:ext cx="1445241" cy="809335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83C394A-7A8B-4F05-A077-513E8027CD26}"/>
              </a:ext>
            </a:extLst>
          </p:cNvPr>
          <p:cNvCxnSpPr/>
          <p:nvPr/>
        </p:nvCxnSpPr>
        <p:spPr>
          <a:xfrm flipV="1">
            <a:off x="8434403" y="3314166"/>
            <a:ext cx="712121" cy="10697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A0E3CE56-707A-426F-8C12-3D7E7DE98C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6424" y="4579661"/>
            <a:ext cx="758942" cy="86013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14FCEA3-FE7A-4BE7-929D-2484EA7793C8}"/>
              </a:ext>
            </a:extLst>
          </p:cNvPr>
          <p:cNvSpPr txBox="1"/>
          <p:nvPr/>
        </p:nvSpPr>
        <p:spPr>
          <a:xfrm>
            <a:off x="6448926" y="4867720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0346D2-079A-4AC3-804F-2A0BFCA4667D}"/>
              </a:ext>
            </a:extLst>
          </p:cNvPr>
          <p:cNvSpPr/>
          <p:nvPr/>
        </p:nvSpPr>
        <p:spPr>
          <a:xfrm>
            <a:off x="6364823" y="4592621"/>
            <a:ext cx="1767920" cy="9109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10D3C56-B328-462E-8CC9-0FA512052B15}"/>
              </a:ext>
            </a:extLst>
          </p:cNvPr>
          <p:cNvSpPr txBox="1"/>
          <p:nvPr/>
        </p:nvSpPr>
        <p:spPr>
          <a:xfrm>
            <a:off x="7028819" y="4459675"/>
            <a:ext cx="1317605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AUSCHWITZ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CB76347-1157-445A-8657-157FACDBA602}"/>
              </a:ext>
            </a:extLst>
          </p:cNvPr>
          <p:cNvCxnSpPr/>
          <p:nvPr/>
        </p:nvCxnSpPr>
        <p:spPr>
          <a:xfrm flipV="1">
            <a:off x="6189044" y="4459675"/>
            <a:ext cx="2340599" cy="550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1E42F3B-684C-4C7C-A7E5-0438682CC676}"/>
              </a:ext>
            </a:extLst>
          </p:cNvPr>
          <p:cNvSpPr/>
          <p:nvPr/>
        </p:nvSpPr>
        <p:spPr>
          <a:xfrm>
            <a:off x="706739" y="361976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65BCC1-124D-4EB8-BB8F-A146E270B582}"/>
              </a:ext>
            </a:extLst>
          </p:cNvPr>
          <p:cNvCxnSpPr/>
          <p:nvPr/>
        </p:nvCxnSpPr>
        <p:spPr>
          <a:xfrm flipV="1">
            <a:off x="6471231" y="3705726"/>
            <a:ext cx="1479236" cy="567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1F629B49-9856-433B-B832-0795E83AFF9A}"/>
              </a:ext>
            </a:extLst>
          </p:cNvPr>
          <p:cNvSpPr txBox="1"/>
          <p:nvPr/>
        </p:nvSpPr>
        <p:spPr>
          <a:xfrm>
            <a:off x="6351151" y="3311902"/>
            <a:ext cx="3447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KOCHEMAN.</a:t>
            </a:r>
            <a:r>
              <a:rPr lang="en-US" sz="800" strike="sngStrike" dirty="0"/>
              <a:t>phone.AND.1984</a:t>
            </a:r>
            <a:r>
              <a:rPr lang="en-US" dirty="0"/>
              <a:t>.COMMERICAL</a:t>
            </a:r>
          </a:p>
          <a:p>
            <a:r>
              <a:rPr lang="en-US" dirty="0"/>
              <a:t>!§187.PREA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033A1DE-4BE0-43C5-8BF2-0FBA7D05FFAB}"/>
              </a:ext>
            </a:extLst>
          </p:cNvPr>
          <p:cNvSpPr/>
          <p:nvPr/>
        </p:nvSpPr>
        <p:spPr>
          <a:xfrm>
            <a:off x="8335339" y="4548788"/>
            <a:ext cx="811185" cy="9109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7521738-CF5D-4B66-B4D2-F963B2AB9E6A}"/>
              </a:ext>
            </a:extLst>
          </p:cNvPr>
          <p:cNvCxnSpPr/>
          <p:nvPr/>
        </p:nvCxnSpPr>
        <p:spPr>
          <a:xfrm flipV="1">
            <a:off x="8529643" y="4592621"/>
            <a:ext cx="344850" cy="64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B6674FD-E581-4D9A-BF5A-EF60BEB325D7}"/>
              </a:ext>
            </a:extLst>
          </p:cNvPr>
          <p:cNvSpPr txBox="1"/>
          <p:nvPr/>
        </p:nvSpPr>
        <p:spPr>
          <a:xfrm>
            <a:off x="1958422" y="1020448"/>
            <a:ext cx="489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VIRGIGNA.anglea.HOMICIDE:LUX.</a:t>
            </a:r>
            <a:r>
              <a:rPr lang="en-US" strike="sngStrike" dirty="0" err="1"/>
              <a:t>elke.restaruants</a:t>
            </a:r>
            <a:r>
              <a:rPr lang="en-US" strike="sngStrike" dirty="0"/>
              <a:t>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4B4FCD2-79F5-4186-BFBC-6CBB640F4D10}"/>
              </a:ext>
            </a:extLst>
          </p:cNvPr>
          <p:cNvSpPr/>
          <p:nvPr/>
        </p:nvSpPr>
        <p:spPr>
          <a:xfrm>
            <a:off x="2038956" y="730651"/>
            <a:ext cx="1380506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RHEIN-MAIN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3D6E86E-46F9-4013-B84E-7F2DB8226585}"/>
              </a:ext>
            </a:extLst>
          </p:cNvPr>
          <p:cNvSpPr txBox="1"/>
          <p:nvPr/>
        </p:nvSpPr>
        <p:spPr>
          <a:xfrm>
            <a:off x="1540042" y="1589942"/>
            <a:ext cx="114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Kempinski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BE79ED-878E-4874-B87E-5919B8EA0A9A}"/>
              </a:ext>
            </a:extLst>
          </p:cNvPr>
          <p:cNvSpPr txBox="1"/>
          <p:nvPr/>
        </p:nvSpPr>
        <p:spPr>
          <a:xfrm>
            <a:off x="1674693" y="5372648"/>
            <a:ext cx="4699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San Mario</a:t>
            </a:r>
          </a:p>
          <a:p>
            <a:r>
              <a:rPr lang="en-US" strike="sngStrike" dirty="0" err="1"/>
              <a:t>Scholoss</a:t>
            </a:r>
            <a:r>
              <a:rPr lang="en-US" strike="sngStrike" dirty="0"/>
              <a:t> </a:t>
            </a:r>
            <a:r>
              <a:rPr lang="en-US" strike="sngStrike" dirty="0" err="1"/>
              <a:t>Hetel</a:t>
            </a:r>
            <a:r>
              <a:rPr lang="en-US" strike="sngStrike" dirty="0"/>
              <a:t>  - </a:t>
            </a:r>
            <a:r>
              <a:rPr lang="en-US" strike="sngStrike" dirty="0" err="1"/>
              <a:t>Cabornaa</a:t>
            </a:r>
            <a:r>
              <a:rPr lang="en-US" strike="sngStrike" dirty="0"/>
              <a:t>  KING.QUEEN.WORM</a:t>
            </a:r>
          </a:p>
          <a:p>
            <a:r>
              <a:rPr lang="en-US" strike="sngStrike" dirty="0"/>
              <a:t> </a:t>
            </a:r>
            <a:r>
              <a:rPr lang="en-US" strike="sngStrike" dirty="0" err="1"/>
              <a:t>Collosuiem</a:t>
            </a:r>
            <a:endParaRPr lang="en-US" strike="sngStrike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4BAB03A-EEC2-4CE2-92B2-63295962217E}"/>
              </a:ext>
            </a:extLst>
          </p:cNvPr>
          <p:cNvSpPr/>
          <p:nvPr/>
        </p:nvSpPr>
        <p:spPr>
          <a:xfrm>
            <a:off x="6274251" y="5630772"/>
            <a:ext cx="1154483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MARK(US)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ABF9018-1B4A-4A9B-8BE2-DC343123FE1F}"/>
              </a:ext>
            </a:extLst>
          </p:cNvPr>
          <p:cNvSpPr txBox="1"/>
          <p:nvPr/>
        </p:nvSpPr>
        <p:spPr>
          <a:xfrm>
            <a:off x="750370" y="6264634"/>
            <a:ext cx="516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Gov.Schw.</a:t>
            </a:r>
            <a:r>
              <a:rPr lang="en-US" strike="sngStrike" dirty="0" err="1"/>
              <a:t>damiler.twins</a:t>
            </a:r>
            <a:r>
              <a:rPr lang="en-US" strike="sngStrike" dirty="0"/>
              <a:t>(</a:t>
            </a:r>
            <a:r>
              <a:rPr lang="en-US" strike="sngStrike" dirty="0" err="1"/>
              <a:t>giovanne,piatodoro</a:t>
            </a:r>
            <a:r>
              <a:rPr lang="en-US" strike="sngStrike" dirty="0"/>
              <a:t>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36E20FB-713C-4241-8859-27D417BA98BB}"/>
              </a:ext>
            </a:extLst>
          </p:cNvPr>
          <p:cNvSpPr txBox="1"/>
          <p:nvPr/>
        </p:nvSpPr>
        <p:spPr>
          <a:xfrm>
            <a:off x="779646" y="609316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2BE720E-AC2E-467A-AA87-93459BE4D71F}"/>
              </a:ext>
            </a:extLst>
          </p:cNvPr>
          <p:cNvSpPr/>
          <p:nvPr/>
        </p:nvSpPr>
        <p:spPr>
          <a:xfrm>
            <a:off x="108736" y="749300"/>
            <a:ext cx="12083264" cy="60317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02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EC87FE-E6C0-4B85-BB46-4A62AEFF5B7C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FFD82F-284F-44DC-A0C7-CDA5C1B856BC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D989F9-2CCD-4F01-BF83-51081D0F5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825" y="3056351"/>
            <a:ext cx="1798224" cy="17982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D36DDC-04CB-4C9D-BED3-6B90F4699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682" y="3056351"/>
            <a:ext cx="1196636" cy="179822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B7571E6-A9B6-46A4-BCE8-E87FEBBCD4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494" y="1466876"/>
            <a:ext cx="2201364" cy="151089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F9FDFB9-CD54-44C4-B67D-232D663B6EF1}"/>
              </a:ext>
            </a:extLst>
          </p:cNvPr>
          <p:cNvSpPr/>
          <p:nvPr/>
        </p:nvSpPr>
        <p:spPr>
          <a:xfrm>
            <a:off x="7241290" y="1204492"/>
            <a:ext cx="1302707" cy="5044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125BA-7A57-43B5-8F3C-5523579644E6}"/>
              </a:ext>
            </a:extLst>
          </p:cNvPr>
          <p:cNvCxnSpPr/>
          <p:nvPr/>
        </p:nvCxnSpPr>
        <p:spPr>
          <a:xfrm flipV="1">
            <a:off x="2956142" y="2954751"/>
            <a:ext cx="2267211" cy="2205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A72765D-065E-417F-BD03-4EAC13F329DA}"/>
              </a:ext>
            </a:extLst>
          </p:cNvPr>
          <p:cNvCxnSpPr/>
          <p:nvPr/>
        </p:nvCxnSpPr>
        <p:spPr>
          <a:xfrm flipV="1">
            <a:off x="5390672" y="2780778"/>
            <a:ext cx="1410658" cy="2392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C73DF70-0141-4B0C-BFE6-D807E50427E5}"/>
              </a:ext>
            </a:extLst>
          </p:cNvPr>
          <p:cNvSpPr txBox="1"/>
          <p:nvPr/>
        </p:nvSpPr>
        <p:spPr>
          <a:xfrm>
            <a:off x="5092684" y="2668485"/>
            <a:ext cx="16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VIRIGNA.</a:t>
            </a:r>
            <a:r>
              <a:rPr lang="en-US" sz="800" strike="sngStrike" dirty="0" err="1"/>
              <a:t>Jason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peterson</a:t>
            </a:r>
            <a:endParaRPr lang="en-US" sz="800" strike="sngStrike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B6676E0-2313-44B2-B558-94D8DD524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49" y="3113087"/>
            <a:ext cx="2995113" cy="16847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D740BE2-B24B-4D53-8649-F520D68D81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28" y="5040319"/>
            <a:ext cx="1684751" cy="168475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A196351-18DD-4CC5-995D-A1E6D73A188D}"/>
              </a:ext>
            </a:extLst>
          </p:cNvPr>
          <p:cNvSpPr/>
          <p:nvPr/>
        </p:nvSpPr>
        <p:spPr>
          <a:xfrm>
            <a:off x="10108504" y="3429000"/>
            <a:ext cx="1741118" cy="10678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1587BC9-4B3B-49DD-BFD9-26608637D5C3}"/>
              </a:ext>
            </a:extLst>
          </p:cNvPr>
          <p:cNvCxnSpPr>
            <a:endCxn id="33" idx="3"/>
          </p:cNvCxnSpPr>
          <p:nvPr/>
        </p:nvCxnSpPr>
        <p:spPr>
          <a:xfrm flipV="1">
            <a:off x="10221238" y="3962922"/>
            <a:ext cx="1628384" cy="20355"/>
          </a:xfrm>
          <a:prstGeom prst="line">
            <a:avLst/>
          </a:prstGeom>
          <a:ln w="762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7448E47-287C-4203-A13E-7E2FA2AAF700}"/>
              </a:ext>
            </a:extLst>
          </p:cNvPr>
          <p:cNvSpPr txBox="1"/>
          <p:nvPr/>
        </p:nvSpPr>
        <p:spPr>
          <a:xfrm>
            <a:off x="10016561" y="2915874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WWI.MAINSTREEET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F2E363B-4E64-4FB4-BD31-A1974BCF9E09}"/>
              </a:ext>
            </a:extLst>
          </p:cNvPr>
          <p:cNvCxnSpPr/>
          <p:nvPr/>
        </p:nvCxnSpPr>
        <p:spPr>
          <a:xfrm flipH="1">
            <a:off x="8718115" y="2977373"/>
            <a:ext cx="1478811" cy="2521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D0AD5E3-4581-4F42-AB54-3C5BBC47C605}"/>
              </a:ext>
            </a:extLst>
          </p:cNvPr>
          <p:cNvCxnSpPr>
            <a:endCxn id="33" idx="0"/>
          </p:cNvCxnSpPr>
          <p:nvPr/>
        </p:nvCxnSpPr>
        <p:spPr>
          <a:xfrm>
            <a:off x="10847540" y="3240159"/>
            <a:ext cx="131523" cy="188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CAA4EDB-4221-4DE3-9D89-BBDB3DC77CFB}"/>
              </a:ext>
            </a:extLst>
          </p:cNvPr>
          <p:cNvSpPr/>
          <p:nvPr/>
        </p:nvSpPr>
        <p:spPr>
          <a:xfrm>
            <a:off x="3177943" y="3037818"/>
            <a:ext cx="1933334" cy="18167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B5C0D17-88E1-4737-8432-E661EDAC1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350" y="1443852"/>
            <a:ext cx="1410658" cy="1481191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A7AC7230-DBA0-4E9F-B824-7ABBCA38D7D2}"/>
              </a:ext>
            </a:extLst>
          </p:cNvPr>
          <p:cNvSpPr/>
          <p:nvPr/>
        </p:nvSpPr>
        <p:spPr>
          <a:xfrm>
            <a:off x="395208" y="1162968"/>
            <a:ext cx="1816274" cy="280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FACEBOOK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ABDB0FD-CF38-4A49-8431-4ED8F3929BE4}"/>
              </a:ext>
            </a:extLst>
          </p:cNvPr>
          <p:cNvSpPr/>
          <p:nvPr/>
        </p:nvSpPr>
        <p:spPr>
          <a:xfrm>
            <a:off x="402012" y="1443852"/>
            <a:ext cx="1862269" cy="15108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B79F9889-B60B-475F-9EA6-801301A06B18}"/>
              </a:ext>
            </a:extLst>
          </p:cNvPr>
          <p:cNvSpPr/>
          <p:nvPr/>
        </p:nvSpPr>
        <p:spPr>
          <a:xfrm>
            <a:off x="137787" y="3097980"/>
            <a:ext cx="2267211" cy="37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nonPoliceConten</a:t>
            </a:r>
            <a:r>
              <a:rPr lang="en-US" dirty="0"/>
              <a:t> Item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EA532FC-91D4-47C9-80C5-43C275B6E7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318" y="3508644"/>
            <a:ext cx="703875" cy="7038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2EF3CD1-00FC-4DBB-8537-0CCA26BFF6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53" y="3523715"/>
            <a:ext cx="841878" cy="84187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F7C833A-5DD7-4573-B722-5A3293B8B78C}"/>
              </a:ext>
            </a:extLst>
          </p:cNvPr>
          <p:cNvSpPr txBox="1"/>
          <p:nvPr/>
        </p:nvSpPr>
        <p:spPr>
          <a:xfrm>
            <a:off x="137787" y="3440839"/>
            <a:ext cx="1171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G.VIRIGNA</a:t>
            </a:r>
          </a:p>
          <a:p>
            <a:r>
              <a:rPr lang="en-US" dirty="0"/>
              <a:t>CPVA.</a:t>
            </a:r>
          </a:p>
          <a:p>
            <a:r>
              <a:rPr lang="en-US" sz="800" strike="sngStrike" dirty="0"/>
              <a:t>.CHERYTWATER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2060F82-0125-4DE9-9D8F-16FCD8F0E29D}"/>
              </a:ext>
            </a:extLst>
          </p:cNvPr>
          <p:cNvSpPr/>
          <p:nvPr/>
        </p:nvSpPr>
        <p:spPr>
          <a:xfrm>
            <a:off x="10378000" y="1617230"/>
            <a:ext cx="1814000" cy="7145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651B23B-524C-43A4-8218-82ECF303B19D}"/>
              </a:ext>
            </a:extLst>
          </p:cNvPr>
          <p:cNvSpPr txBox="1"/>
          <p:nvPr/>
        </p:nvSpPr>
        <p:spPr>
          <a:xfrm>
            <a:off x="11126335" y="2334916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Circiling</a:t>
            </a:r>
            <a:r>
              <a:rPr lang="en-US" sz="800" strike="sngStrike" dirty="0"/>
              <a:t> House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9AF69762-AAB5-4BE8-83AE-6CCCE73B6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945" y="2408301"/>
            <a:ext cx="189068" cy="284119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00D8F8C3-1E41-494D-BE64-C368DC3DEE99}"/>
              </a:ext>
            </a:extLst>
          </p:cNvPr>
          <p:cNvSpPr txBox="1"/>
          <p:nvPr/>
        </p:nvSpPr>
        <p:spPr>
          <a:xfrm>
            <a:off x="11207286" y="2527802"/>
            <a:ext cx="6415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with infant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A7D4728-E54A-4E83-A2CF-2BFCF2DF6DE6}"/>
              </a:ext>
            </a:extLst>
          </p:cNvPr>
          <p:cNvSpPr/>
          <p:nvPr/>
        </p:nvSpPr>
        <p:spPr>
          <a:xfrm>
            <a:off x="11207286" y="2323343"/>
            <a:ext cx="1078142" cy="4199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783CCD1-0B7B-4DAD-9602-30F63FCAE0DA}"/>
              </a:ext>
            </a:extLst>
          </p:cNvPr>
          <p:cNvSpPr/>
          <p:nvPr/>
        </p:nvSpPr>
        <p:spPr>
          <a:xfrm>
            <a:off x="147408" y="3517251"/>
            <a:ext cx="2240461" cy="7760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6E5AFC9-A0CB-49D2-9C3A-D38024D8DF4A}"/>
              </a:ext>
            </a:extLst>
          </p:cNvPr>
          <p:cNvCxnSpPr/>
          <p:nvPr/>
        </p:nvCxnSpPr>
        <p:spPr>
          <a:xfrm flipV="1">
            <a:off x="735369" y="3585144"/>
            <a:ext cx="1652500" cy="625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E7DE982-EC1F-484D-9907-D3C03C5C597B}"/>
              </a:ext>
            </a:extLst>
          </p:cNvPr>
          <p:cNvCxnSpPr/>
          <p:nvPr/>
        </p:nvCxnSpPr>
        <p:spPr>
          <a:xfrm flipV="1">
            <a:off x="735369" y="1352811"/>
            <a:ext cx="1528912" cy="142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12FB224-DC18-40BE-BAE5-AD45CF115C3E}"/>
              </a:ext>
            </a:extLst>
          </p:cNvPr>
          <p:cNvCxnSpPr/>
          <p:nvPr/>
        </p:nvCxnSpPr>
        <p:spPr>
          <a:xfrm>
            <a:off x="663350" y="1217210"/>
            <a:ext cx="1700638" cy="224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FC5CE5A2-98EC-4008-B7E2-09D8ACC1BA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393" y="776258"/>
            <a:ext cx="767189" cy="767189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042175F7-67A0-4CA7-B114-73531D59BB15}"/>
              </a:ext>
            </a:extLst>
          </p:cNvPr>
          <p:cNvSpPr/>
          <p:nvPr/>
        </p:nvSpPr>
        <p:spPr>
          <a:xfrm>
            <a:off x="6763349" y="4974315"/>
            <a:ext cx="1787447" cy="18167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F02384F-E4B8-420D-A948-A6394D49874B}"/>
              </a:ext>
            </a:extLst>
          </p:cNvPr>
          <p:cNvSpPr txBox="1"/>
          <p:nvPr/>
        </p:nvSpPr>
        <p:spPr>
          <a:xfrm>
            <a:off x="8718115" y="5480138"/>
            <a:ext cx="3662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 &amp; 2015 </a:t>
            </a:r>
            <a:r>
              <a:rPr lang="en-US" strike="sngStrike" dirty="0" err="1"/>
              <a:t>g.roth.ibm.dmierl.apple</a:t>
            </a:r>
            <a:endParaRPr lang="en-US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027346A-4B48-4343-A6B6-1DDEA2F7E65F}"/>
              </a:ext>
            </a:extLst>
          </p:cNvPr>
          <p:cNvSpPr/>
          <p:nvPr/>
        </p:nvSpPr>
        <p:spPr>
          <a:xfrm>
            <a:off x="0" y="1204492"/>
            <a:ext cx="1692331" cy="6530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D7BEECA-5E8C-4779-8311-AA400498B16C}"/>
              </a:ext>
            </a:extLst>
          </p:cNvPr>
          <p:cNvCxnSpPr/>
          <p:nvPr/>
        </p:nvCxnSpPr>
        <p:spPr>
          <a:xfrm flipV="1">
            <a:off x="5390672" y="2977373"/>
            <a:ext cx="1303646" cy="1188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1661DE8-A3F6-4E96-80D8-604B335433EE}"/>
              </a:ext>
            </a:extLst>
          </p:cNvPr>
          <p:cNvCxnSpPr/>
          <p:nvPr/>
        </p:nvCxnSpPr>
        <p:spPr>
          <a:xfrm flipV="1">
            <a:off x="5543072" y="3129773"/>
            <a:ext cx="1303646" cy="11882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A8595448-7EAC-44CC-9E91-BB1AF8D156B1}"/>
              </a:ext>
            </a:extLst>
          </p:cNvPr>
          <p:cNvSpPr/>
          <p:nvPr/>
        </p:nvSpPr>
        <p:spPr>
          <a:xfrm>
            <a:off x="5167121" y="3026199"/>
            <a:ext cx="1683994" cy="21345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F1F635-B0D7-4907-A2AF-3C53B9A4AA9A}"/>
              </a:ext>
            </a:extLst>
          </p:cNvPr>
          <p:cNvSpPr/>
          <p:nvPr/>
        </p:nvSpPr>
        <p:spPr>
          <a:xfrm>
            <a:off x="3087714" y="2916014"/>
            <a:ext cx="9085868" cy="38090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69F74F7-33AB-46FB-B3CD-1A0B950B59A0}"/>
              </a:ext>
            </a:extLst>
          </p:cNvPr>
          <p:cNvSpPr/>
          <p:nvPr/>
        </p:nvSpPr>
        <p:spPr>
          <a:xfrm>
            <a:off x="144430" y="4387753"/>
            <a:ext cx="2267211" cy="37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nonPoliceConten</a:t>
            </a:r>
            <a:r>
              <a:rPr lang="en-US" dirty="0"/>
              <a:t> Item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9D75371-AB72-4024-965B-453296249047}"/>
              </a:ext>
            </a:extLst>
          </p:cNvPr>
          <p:cNvSpPr txBox="1"/>
          <p:nvPr/>
        </p:nvSpPr>
        <p:spPr>
          <a:xfrm>
            <a:off x="144430" y="4730612"/>
            <a:ext cx="1171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G.VIRIGNA</a:t>
            </a:r>
          </a:p>
          <a:p>
            <a:r>
              <a:rPr lang="en-US" dirty="0"/>
              <a:t>CPVA.</a:t>
            </a:r>
          </a:p>
          <a:p>
            <a:r>
              <a:rPr lang="en-US" sz="800" strike="sngStrike" dirty="0"/>
              <a:t>.CHERYTWATER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FD87628-1BA9-4908-978F-1549CE4B6D27}"/>
              </a:ext>
            </a:extLst>
          </p:cNvPr>
          <p:cNvCxnSpPr/>
          <p:nvPr/>
        </p:nvCxnSpPr>
        <p:spPr>
          <a:xfrm flipV="1">
            <a:off x="742012" y="4874917"/>
            <a:ext cx="1652500" cy="62513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F77AD1C-C098-4567-A763-56F27A3951D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22" y="4749726"/>
            <a:ext cx="511810" cy="7552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CDAA7E-DF62-4E05-AFD3-C50AE210C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60" y="4996113"/>
            <a:ext cx="760998" cy="5064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043419B-3B7B-4B9A-BA7B-DBF78034025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45" y="5055781"/>
            <a:ext cx="596648" cy="387073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EDE191A-F729-436E-BF7D-BE48C18500CD}"/>
              </a:ext>
            </a:extLst>
          </p:cNvPr>
          <p:cNvSpPr/>
          <p:nvPr/>
        </p:nvSpPr>
        <p:spPr>
          <a:xfrm>
            <a:off x="154051" y="4775241"/>
            <a:ext cx="2240461" cy="7760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22346B9-365E-498D-A81E-7018C4E7F817}"/>
              </a:ext>
            </a:extLst>
          </p:cNvPr>
          <p:cNvSpPr/>
          <p:nvPr/>
        </p:nvSpPr>
        <p:spPr>
          <a:xfrm>
            <a:off x="47260" y="1114822"/>
            <a:ext cx="2438822" cy="44365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B5FB8FE6-6705-4140-AB8F-81E68B90A1F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44" y="3418631"/>
            <a:ext cx="1749432" cy="174943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FD526E-F75A-46C1-9B80-DBB2779AAC5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962" y="4464067"/>
            <a:ext cx="723860" cy="7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89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F401F0-82A5-4EFB-B5C6-C9A3247381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812" y="1941221"/>
            <a:ext cx="2118942" cy="31842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BBC7D3-D8CE-49A1-86F1-944BFC9799E8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A02C9D-BADE-4B7C-A7E2-8529E4DAB6A3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7FB88-8EEB-4678-BA09-49F9CFE44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28" y="2035097"/>
            <a:ext cx="6519043" cy="34067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8ABE608-8987-4FD5-8A08-9007465D362E}"/>
              </a:ext>
            </a:extLst>
          </p:cNvPr>
          <p:cNvSpPr/>
          <p:nvPr/>
        </p:nvSpPr>
        <p:spPr>
          <a:xfrm>
            <a:off x="7137721" y="1909855"/>
            <a:ext cx="2290064" cy="32858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5B20C-710E-4184-88EA-E35E056DC8E2}"/>
              </a:ext>
            </a:extLst>
          </p:cNvPr>
          <p:cNvSpPr txBox="1"/>
          <p:nvPr/>
        </p:nvSpPr>
        <p:spPr>
          <a:xfrm>
            <a:off x="7603299" y="1175792"/>
            <a:ext cx="2632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SQ.CDCR.CPVA.§187.PREA</a:t>
            </a:r>
          </a:p>
          <a:p>
            <a:r>
              <a:rPr lang="en-US" dirty="0"/>
              <a:t>25Y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C66845-AABC-4E06-9129-7E0C1B9C3F52}"/>
              </a:ext>
            </a:extLst>
          </p:cNvPr>
          <p:cNvCxnSpPr/>
          <p:nvPr/>
        </p:nvCxnSpPr>
        <p:spPr>
          <a:xfrm flipV="1">
            <a:off x="9695145" y="2998639"/>
            <a:ext cx="839244" cy="1974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C1D1EE1-3298-4DF1-BA0B-C40EBE1B7C6B}"/>
              </a:ext>
            </a:extLst>
          </p:cNvPr>
          <p:cNvSpPr txBox="1"/>
          <p:nvPr/>
        </p:nvSpPr>
        <p:spPr>
          <a:xfrm>
            <a:off x="9663830" y="5125423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V2.FBI:KIDNANPING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50FA4D-F656-458D-A312-B3036BDAF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9490" y="1893976"/>
            <a:ext cx="1707635" cy="318420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02517B4-1C13-4330-8540-8EE077D19BA6}"/>
              </a:ext>
            </a:extLst>
          </p:cNvPr>
          <p:cNvSpPr/>
          <p:nvPr/>
        </p:nvSpPr>
        <p:spPr>
          <a:xfrm>
            <a:off x="9434142" y="1914542"/>
            <a:ext cx="2290064" cy="32858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14809B0-0708-4FD5-B732-FF144F04731D}"/>
              </a:ext>
            </a:extLst>
          </p:cNvPr>
          <p:cNvCxnSpPr/>
          <p:nvPr/>
        </p:nvCxnSpPr>
        <p:spPr>
          <a:xfrm flipV="1">
            <a:off x="7315200" y="2041742"/>
            <a:ext cx="2022554" cy="57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4B8E04-1792-4D5F-AE60-23CF45A21A3A}"/>
              </a:ext>
            </a:extLst>
          </p:cNvPr>
          <p:cNvCxnSpPr/>
          <p:nvPr/>
        </p:nvCxnSpPr>
        <p:spPr>
          <a:xfrm>
            <a:off x="7499243" y="4837325"/>
            <a:ext cx="1915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B6F14D1-F1D7-4A50-88A2-BD72170112CC}"/>
              </a:ext>
            </a:extLst>
          </p:cNvPr>
          <p:cNvCxnSpPr/>
          <p:nvPr/>
        </p:nvCxnSpPr>
        <p:spPr>
          <a:xfrm flipV="1">
            <a:off x="8008973" y="1991481"/>
            <a:ext cx="538619" cy="308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46F9B01-1260-4408-943C-96DFBD3602A1}"/>
              </a:ext>
            </a:extLst>
          </p:cNvPr>
          <p:cNvCxnSpPr/>
          <p:nvPr/>
        </p:nvCxnSpPr>
        <p:spPr>
          <a:xfrm flipV="1">
            <a:off x="10534389" y="2998639"/>
            <a:ext cx="463463" cy="871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865EBBC-6ACD-4663-992E-9CF3AE075205}"/>
              </a:ext>
            </a:extLst>
          </p:cNvPr>
          <p:cNvSpPr txBox="1"/>
          <p:nvPr/>
        </p:nvSpPr>
        <p:spPr>
          <a:xfrm>
            <a:off x="551145" y="549475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1D17A41-E87E-4FFC-A0C5-C473D60B69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8" y="806293"/>
            <a:ext cx="1425247" cy="97821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ACAAE01-A0BC-493C-B90B-8F808E01A730}"/>
              </a:ext>
            </a:extLst>
          </p:cNvPr>
          <p:cNvSpPr/>
          <p:nvPr/>
        </p:nvSpPr>
        <p:spPr>
          <a:xfrm>
            <a:off x="2587470" y="5331477"/>
            <a:ext cx="2880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casablanca</a:t>
            </a:r>
            <a:r>
              <a:rPr lang="en-US" dirty="0"/>
              <a:t> movie </a:t>
            </a:r>
            <a:r>
              <a:rPr lang="en-US" dirty="0" err="1"/>
              <a:t>tunisa</a:t>
            </a:r>
            <a:r>
              <a:rPr lang="en-US" dirty="0"/>
              <a:t> pub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41CFD5-5F24-4E92-B4A1-4A2C4CB00F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509" y="5617906"/>
            <a:ext cx="1683444" cy="124009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1C00D88-7FA8-44D6-BE03-0728142F92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072" y="949545"/>
            <a:ext cx="2043647" cy="8648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4EC0970-1EF3-43A3-BEA7-377323698D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57" y="934129"/>
            <a:ext cx="584504" cy="870403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50F989-C6B4-412B-86C0-EA985F5A5F39}"/>
              </a:ext>
            </a:extLst>
          </p:cNvPr>
          <p:cNvCxnSpPr/>
          <p:nvPr/>
        </p:nvCxnSpPr>
        <p:spPr>
          <a:xfrm flipH="1" flipV="1">
            <a:off x="2167003" y="949545"/>
            <a:ext cx="3181611" cy="834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CD1407A3-A480-457D-97F7-5E9339CABCBA}"/>
              </a:ext>
            </a:extLst>
          </p:cNvPr>
          <p:cNvSpPr/>
          <p:nvPr/>
        </p:nvSpPr>
        <p:spPr>
          <a:xfrm>
            <a:off x="2322199" y="930898"/>
            <a:ext cx="2727520" cy="8431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BB988CA1-AA91-4606-9FC7-9BF2526006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151" y="5683644"/>
            <a:ext cx="2097065" cy="117435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01296B8-C582-475B-A104-77D59008255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7852" y="828754"/>
            <a:ext cx="1116122" cy="11161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326282-92A6-4FCF-B735-27411C682E3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145" y="5490095"/>
            <a:ext cx="1918315" cy="1276551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0DF60AD6-D06F-4B70-AAFC-F72A9FEC9F1F}"/>
              </a:ext>
            </a:extLst>
          </p:cNvPr>
          <p:cNvSpPr/>
          <p:nvPr/>
        </p:nvSpPr>
        <p:spPr>
          <a:xfrm>
            <a:off x="9551292" y="5374047"/>
            <a:ext cx="2290064" cy="13925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AFD57F4-FB84-46FC-AAE4-92783C58598A}"/>
              </a:ext>
            </a:extLst>
          </p:cNvPr>
          <p:cNvCxnSpPr/>
          <p:nvPr/>
        </p:nvCxnSpPr>
        <p:spPr>
          <a:xfrm flipV="1">
            <a:off x="9789490" y="5617906"/>
            <a:ext cx="1508987" cy="114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81B45238-4A9F-40EE-BA60-C612249FC9E3}"/>
              </a:ext>
            </a:extLst>
          </p:cNvPr>
          <p:cNvSpPr/>
          <p:nvPr/>
        </p:nvSpPr>
        <p:spPr>
          <a:xfrm>
            <a:off x="2540927" y="5331477"/>
            <a:ext cx="4360914" cy="15265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D645D36-4D5A-436E-B256-2831F3F7589C}"/>
              </a:ext>
            </a:extLst>
          </p:cNvPr>
          <p:cNvCxnSpPr/>
          <p:nvPr/>
        </p:nvCxnSpPr>
        <p:spPr>
          <a:xfrm>
            <a:off x="2917761" y="5490095"/>
            <a:ext cx="3178239" cy="823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B87F6C6B-BF20-4320-9F40-A98F33D1D4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354" y="5374047"/>
            <a:ext cx="3162300" cy="14478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193347E-01A7-4327-9FA8-C1BD385C271D}"/>
              </a:ext>
            </a:extLst>
          </p:cNvPr>
          <p:cNvCxnSpPr/>
          <p:nvPr/>
        </p:nvCxnSpPr>
        <p:spPr>
          <a:xfrm flipV="1">
            <a:off x="2322199" y="5617906"/>
            <a:ext cx="3987455" cy="12039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FAAD70E-EB1F-4EAD-89E4-9B45EE90D237}"/>
              </a:ext>
            </a:extLst>
          </p:cNvPr>
          <p:cNvSpPr/>
          <p:nvPr/>
        </p:nvSpPr>
        <p:spPr>
          <a:xfrm>
            <a:off x="7131293" y="2026155"/>
            <a:ext cx="4778116" cy="48012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6A412F2-9FD6-4E5B-A774-044F2ABDBDAE}"/>
              </a:ext>
            </a:extLst>
          </p:cNvPr>
          <p:cNvSpPr/>
          <p:nvPr/>
        </p:nvSpPr>
        <p:spPr>
          <a:xfrm>
            <a:off x="2567085" y="5266676"/>
            <a:ext cx="4228119" cy="15551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79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B7E42603-D4C8-4BFD-A00C-A0830A6C9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866" y="2649108"/>
            <a:ext cx="788302" cy="524579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62F62EB7-5CD5-442C-8A7A-308B6AE74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489" y="2192053"/>
            <a:ext cx="672100" cy="672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94ACC1C-F6A3-411C-A7EA-7DBF8E078F0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BAE225-5F91-4CC3-BF05-4EAEB78107D4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D4663B-8AFF-4AE9-80EB-B15065D87A12}"/>
              </a:ext>
            </a:extLst>
          </p:cNvPr>
          <p:cNvSpPr txBox="1"/>
          <p:nvPr/>
        </p:nvSpPr>
        <p:spPr>
          <a:xfrm>
            <a:off x="217205" y="1601703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EA0E15-FAFA-474C-9731-78F2906EB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369" y="3118668"/>
            <a:ext cx="2118942" cy="31842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AC27371-08ED-4A6A-9361-35966F547588}"/>
              </a:ext>
            </a:extLst>
          </p:cNvPr>
          <p:cNvSpPr/>
          <p:nvPr/>
        </p:nvSpPr>
        <p:spPr>
          <a:xfrm>
            <a:off x="3061278" y="3087302"/>
            <a:ext cx="2290064" cy="32858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895976-FA60-4E9A-BF5C-D6390DB9742B}"/>
              </a:ext>
            </a:extLst>
          </p:cNvPr>
          <p:cNvCxnSpPr/>
          <p:nvPr/>
        </p:nvCxnSpPr>
        <p:spPr>
          <a:xfrm flipV="1">
            <a:off x="5618702" y="4176086"/>
            <a:ext cx="839244" cy="1974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3CF3C54-59FE-4DB8-8B51-DF7AA80BE2D6}"/>
              </a:ext>
            </a:extLst>
          </p:cNvPr>
          <p:cNvSpPr txBox="1"/>
          <p:nvPr/>
        </p:nvSpPr>
        <p:spPr>
          <a:xfrm>
            <a:off x="7654120" y="2782907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V2.FBI:KIDNANPING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CC398F6-BFCE-4B55-8E18-E6F7E80EB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047" y="3071423"/>
            <a:ext cx="1707635" cy="318420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C72F5A1-0D1F-4816-B70E-E922D9189908}"/>
              </a:ext>
            </a:extLst>
          </p:cNvPr>
          <p:cNvSpPr/>
          <p:nvPr/>
        </p:nvSpPr>
        <p:spPr>
          <a:xfrm>
            <a:off x="5458861" y="2903860"/>
            <a:ext cx="2290064" cy="33990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D06DA-274C-424E-802B-D57B67657366}"/>
              </a:ext>
            </a:extLst>
          </p:cNvPr>
          <p:cNvCxnSpPr/>
          <p:nvPr/>
        </p:nvCxnSpPr>
        <p:spPr>
          <a:xfrm flipV="1">
            <a:off x="3238757" y="3219189"/>
            <a:ext cx="2022554" cy="57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CE25D94-7867-4DB7-8207-99E320A087AE}"/>
              </a:ext>
            </a:extLst>
          </p:cNvPr>
          <p:cNvCxnSpPr/>
          <p:nvPr/>
        </p:nvCxnSpPr>
        <p:spPr>
          <a:xfrm>
            <a:off x="3422800" y="6014772"/>
            <a:ext cx="1915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B7E0BA-E487-4D5E-B951-B72E60469E87}"/>
              </a:ext>
            </a:extLst>
          </p:cNvPr>
          <p:cNvCxnSpPr/>
          <p:nvPr/>
        </p:nvCxnSpPr>
        <p:spPr>
          <a:xfrm flipV="1">
            <a:off x="3932530" y="3168928"/>
            <a:ext cx="538619" cy="308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FB7EF4-166F-436F-A668-FB531831BCA6}"/>
              </a:ext>
            </a:extLst>
          </p:cNvPr>
          <p:cNvCxnSpPr/>
          <p:nvPr/>
        </p:nvCxnSpPr>
        <p:spPr>
          <a:xfrm flipV="1">
            <a:off x="6457946" y="4176086"/>
            <a:ext cx="463463" cy="871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DA6FD3A1-F8B7-434D-ABD2-4197E55E3D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365" y="3222013"/>
            <a:ext cx="4177669" cy="27800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2636640-4ADD-41E3-B458-90C1560E8E8C}"/>
              </a:ext>
            </a:extLst>
          </p:cNvPr>
          <p:cNvSpPr/>
          <p:nvPr/>
        </p:nvSpPr>
        <p:spPr>
          <a:xfrm>
            <a:off x="7728860" y="3108859"/>
            <a:ext cx="4463140" cy="31437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A8568B-2800-4C77-8760-79CD766C643B}"/>
              </a:ext>
            </a:extLst>
          </p:cNvPr>
          <p:cNvCxnSpPr/>
          <p:nvPr/>
        </p:nvCxnSpPr>
        <p:spPr>
          <a:xfrm flipV="1">
            <a:off x="8119399" y="3362527"/>
            <a:ext cx="1508987" cy="114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7E4FF4-CE09-457D-8FF1-52141D817E9E}"/>
              </a:ext>
            </a:extLst>
          </p:cNvPr>
          <p:cNvSpPr/>
          <p:nvPr/>
        </p:nvSpPr>
        <p:spPr>
          <a:xfrm>
            <a:off x="3464179" y="2243976"/>
            <a:ext cx="4703635" cy="5284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B09D59-E78B-4B37-BBA1-0D3B986F1EFE}"/>
              </a:ext>
            </a:extLst>
          </p:cNvPr>
          <p:cNvCxnSpPr>
            <a:stCxn id="20" idx="1"/>
            <a:endCxn id="20" idx="3"/>
          </p:cNvCxnSpPr>
          <p:nvPr/>
        </p:nvCxnSpPr>
        <p:spPr>
          <a:xfrm>
            <a:off x="3464179" y="2508217"/>
            <a:ext cx="4703635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5419DD2-432A-4878-AD41-A61EBDACCBE3}"/>
              </a:ext>
            </a:extLst>
          </p:cNvPr>
          <p:cNvSpPr/>
          <p:nvPr/>
        </p:nvSpPr>
        <p:spPr>
          <a:xfrm>
            <a:off x="3464179" y="1746075"/>
            <a:ext cx="4703635" cy="52848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F8563D-081E-415B-874C-BFF43A8F7B3F}"/>
              </a:ext>
            </a:extLst>
          </p:cNvPr>
          <p:cNvCxnSpPr>
            <a:stCxn id="23" idx="1"/>
            <a:endCxn id="23" idx="3"/>
          </p:cNvCxnSpPr>
          <p:nvPr/>
        </p:nvCxnSpPr>
        <p:spPr>
          <a:xfrm>
            <a:off x="3464179" y="2010316"/>
            <a:ext cx="4703635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DDD087C3-2F57-4C73-AC77-4BE56CE3AB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88" y="1769967"/>
            <a:ext cx="876300" cy="8763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4617875-C249-45C3-8E95-2FF5E2142DD6}"/>
              </a:ext>
            </a:extLst>
          </p:cNvPr>
          <p:cNvSpPr/>
          <p:nvPr/>
        </p:nvSpPr>
        <p:spPr>
          <a:xfrm>
            <a:off x="9507255" y="1746075"/>
            <a:ext cx="2684745" cy="644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ATOMICLOCK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1C10AF-B31C-4A3F-A02F-31591C61962C}"/>
              </a:ext>
            </a:extLst>
          </p:cNvPr>
          <p:cNvSpPr txBox="1"/>
          <p:nvPr/>
        </p:nvSpPr>
        <p:spPr>
          <a:xfrm>
            <a:off x="1223080" y="2753862"/>
            <a:ext cx="1645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FBI:TERRORISM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480043-6533-4822-BA77-352BB75170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6" y="792966"/>
            <a:ext cx="1905000" cy="58102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A2B62D-27DB-4605-8A97-B6DD7023CA85}"/>
              </a:ext>
            </a:extLst>
          </p:cNvPr>
          <p:cNvCxnSpPr/>
          <p:nvPr/>
        </p:nvCxnSpPr>
        <p:spPr>
          <a:xfrm>
            <a:off x="0" y="1627788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5380BFEE-1946-4047-80B2-097F0B7B76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79" y="3118668"/>
            <a:ext cx="1693613" cy="94842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770B1DE-4BD2-4395-A02E-566F0395A7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693" y="4141950"/>
            <a:ext cx="1745284" cy="174528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3A4A81C-3968-448E-BBBD-C94BBC6855A6}"/>
              </a:ext>
            </a:extLst>
          </p:cNvPr>
          <p:cNvSpPr/>
          <p:nvPr/>
        </p:nvSpPr>
        <p:spPr>
          <a:xfrm>
            <a:off x="935941" y="3071423"/>
            <a:ext cx="1925525" cy="29433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68DCC1D-556F-4074-A9A3-F477CC8C97C6}"/>
              </a:ext>
            </a:extLst>
          </p:cNvPr>
          <p:cNvCxnSpPr/>
          <p:nvPr/>
        </p:nvCxnSpPr>
        <p:spPr>
          <a:xfrm flipH="1">
            <a:off x="3013866" y="1653874"/>
            <a:ext cx="47412" cy="52041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4A8936EA-EC37-4A40-BD4F-1ED6F3F99B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251" y="2931091"/>
            <a:ext cx="815085" cy="81508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6B5B2A1-10B6-4AE2-8487-EABB4C99679F}"/>
              </a:ext>
            </a:extLst>
          </p:cNvPr>
          <p:cNvSpPr txBox="1"/>
          <p:nvPr/>
        </p:nvSpPr>
        <p:spPr>
          <a:xfrm>
            <a:off x="3684933" y="2717970"/>
            <a:ext cx="167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 </a:t>
            </a:r>
            <a:r>
              <a:rPr lang="en-US" strike="sngStrike" dirty="0" err="1"/>
              <a:t>Petersson</a:t>
            </a:r>
            <a:endParaRPr lang="en-US" strike="sngStrike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BF4A7FA-D82A-46C9-8A4F-7ACD710862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738" y="1787346"/>
            <a:ext cx="876300" cy="8763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B8008F02-6E9B-4B6F-9B27-2B2C75C52C15}"/>
              </a:ext>
            </a:extLst>
          </p:cNvPr>
          <p:cNvSpPr/>
          <p:nvPr/>
        </p:nvSpPr>
        <p:spPr>
          <a:xfrm>
            <a:off x="1523912" y="2673370"/>
            <a:ext cx="2050174" cy="13876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9C21CDA-EDC6-427F-8EAC-75EE4CB75670}"/>
              </a:ext>
            </a:extLst>
          </p:cNvPr>
          <p:cNvCxnSpPr/>
          <p:nvPr/>
        </p:nvCxnSpPr>
        <p:spPr>
          <a:xfrm flipV="1">
            <a:off x="1094634" y="3313619"/>
            <a:ext cx="1516331" cy="2573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2B2051D2-0138-4B19-9806-8E7827B15F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36" y="6090522"/>
            <a:ext cx="828133" cy="497716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6966674F-9E9B-4A0A-8DCD-45BC78234EFB}"/>
              </a:ext>
            </a:extLst>
          </p:cNvPr>
          <p:cNvSpPr/>
          <p:nvPr/>
        </p:nvSpPr>
        <p:spPr>
          <a:xfrm>
            <a:off x="963627" y="6027165"/>
            <a:ext cx="1925525" cy="5777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64EEE876-39D9-4DC5-8473-F880081F87B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853" y="5510542"/>
            <a:ext cx="433471" cy="43347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7F0C39E-8B3F-40F5-AC20-545AC5DC4B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16" y="3611262"/>
            <a:ext cx="592776" cy="89078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AAED8CC-4554-40C1-B867-62D4C08D573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1749" y="4114404"/>
            <a:ext cx="1065854" cy="639151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E4CBB572-0813-4931-B2CC-B7CA7FA65B25}"/>
              </a:ext>
            </a:extLst>
          </p:cNvPr>
          <p:cNvSpPr/>
          <p:nvPr/>
        </p:nvSpPr>
        <p:spPr>
          <a:xfrm>
            <a:off x="163721" y="3542919"/>
            <a:ext cx="1528556" cy="1210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572B280-045B-429A-B6C6-FF6157DAC0E1}"/>
              </a:ext>
            </a:extLst>
          </p:cNvPr>
          <p:cNvCxnSpPr/>
          <p:nvPr/>
        </p:nvCxnSpPr>
        <p:spPr>
          <a:xfrm flipH="1" flipV="1">
            <a:off x="533040" y="3753821"/>
            <a:ext cx="647748" cy="81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FA701A63-804E-4005-BC35-4C71652F648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129" y="2653056"/>
            <a:ext cx="1257372" cy="86299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3056924-578E-4D4A-AB12-05EFC5A6496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89096" y="4779283"/>
            <a:ext cx="2975459" cy="1655255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48957C05-9AEA-41FB-B810-2E3E496BACD7}"/>
              </a:ext>
            </a:extLst>
          </p:cNvPr>
          <p:cNvSpPr/>
          <p:nvPr/>
        </p:nvSpPr>
        <p:spPr>
          <a:xfrm>
            <a:off x="9628386" y="2673370"/>
            <a:ext cx="2563614" cy="8695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KOCHEMAN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5BB43B-7D7F-4331-B839-E10981D63916}"/>
              </a:ext>
            </a:extLst>
          </p:cNvPr>
          <p:cNvSpPr txBox="1"/>
          <p:nvPr/>
        </p:nvSpPr>
        <p:spPr>
          <a:xfrm>
            <a:off x="10417786" y="2633128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</a:t>
            </a:r>
            <a:r>
              <a:rPr lang="en-US" dirty="0" err="1"/>
              <a:t>Decmber</a:t>
            </a:r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2D57A1D-595E-4542-9166-7020653A1EDA}"/>
              </a:ext>
            </a:extLst>
          </p:cNvPr>
          <p:cNvSpPr/>
          <p:nvPr/>
        </p:nvSpPr>
        <p:spPr>
          <a:xfrm>
            <a:off x="9676801" y="3753821"/>
            <a:ext cx="2563614" cy="99973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20020D4-88BF-407E-90DA-DA53AD25E2F8}"/>
              </a:ext>
            </a:extLst>
          </p:cNvPr>
          <p:cNvSpPr txBox="1"/>
          <p:nvPr/>
        </p:nvSpPr>
        <p:spPr>
          <a:xfrm>
            <a:off x="10467890" y="3811071"/>
            <a:ext cx="105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July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043F1193-A7D2-4528-84A1-D883EA147C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959" y="4149178"/>
            <a:ext cx="675679" cy="67567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FA7299E-3018-4362-AF0E-A9D30465F4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1152" y="4075395"/>
            <a:ext cx="783630" cy="83036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E32A5C98-6249-45B5-B07A-6292AA78B38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98" y="4391504"/>
            <a:ext cx="876300" cy="8763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1D1AAA6-C296-447C-AC2E-C609355A3A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4549" y="4710620"/>
            <a:ext cx="1205089" cy="809257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177545DF-4CDC-47E6-84D9-E6CC2A538FE8}"/>
              </a:ext>
            </a:extLst>
          </p:cNvPr>
          <p:cNvSpPr/>
          <p:nvPr/>
        </p:nvSpPr>
        <p:spPr>
          <a:xfrm>
            <a:off x="10359762" y="5559441"/>
            <a:ext cx="17267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/>
              <a:t>high school </a:t>
            </a:r>
            <a:r>
              <a:rPr lang="en-US" sz="900" strike="sngStrike" dirty="0" err="1"/>
              <a:t>winnipeg</a:t>
            </a:r>
            <a:r>
              <a:rPr lang="en-US" sz="900" strike="sngStrike" dirty="0"/>
              <a:t>, </a:t>
            </a:r>
            <a:r>
              <a:rPr lang="en-US" sz="900" strike="sngStrike" dirty="0" err="1"/>
              <a:t>minnesota</a:t>
            </a:r>
            <a:endParaRPr lang="en-US" sz="900" strike="sngStrike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CDEE534-B3FB-43C8-A01B-9317F342F07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824" y="1627788"/>
            <a:ext cx="605397" cy="605397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F006B6E6-B90B-4297-961F-88AE01143797}"/>
              </a:ext>
            </a:extLst>
          </p:cNvPr>
          <p:cNvSpPr/>
          <p:nvPr/>
        </p:nvSpPr>
        <p:spPr>
          <a:xfrm>
            <a:off x="8475467" y="1714760"/>
            <a:ext cx="522863" cy="5107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E01B026-E548-42EB-9282-6A5CA1449328}"/>
              </a:ext>
            </a:extLst>
          </p:cNvPr>
          <p:cNvSpPr/>
          <p:nvPr/>
        </p:nvSpPr>
        <p:spPr>
          <a:xfrm>
            <a:off x="9676801" y="5481946"/>
            <a:ext cx="2563614" cy="8695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  <a:r>
              <a:rPr lang="en-US" strike="sngStrike" dirty="0"/>
              <a:t>(</a:t>
            </a:r>
            <a:r>
              <a:rPr lang="en-US" strike="sngStrike" dirty="0" err="1"/>
              <a:t>lelise</a:t>
            </a:r>
            <a:r>
              <a:rPr lang="en-US" strike="sngStrike" dirty="0"/>
              <a:t>)</a:t>
            </a:r>
            <a:r>
              <a:rPr lang="en-US" dirty="0"/>
              <a:t>.41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966A01C-B532-4F14-9127-1856421C6007}"/>
              </a:ext>
            </a:extLst>
          </p:cNvPr>
          <p:cNvSpPr/>
          <p:nvPr/>
        </p:nvSpPr>
        <p:spPr>
          <a:xfrm>
            <a:off x="2264853" y="5519877"/>
            <a:ext cx="490935" cy="48218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1A15D52-449A-40F2-93F6-33B9713F2FFC}"/>
              </a:ext>
            </a:extLst>
          </p:cNvPr>
          <p:cNvCxnSpPr/>
          <p:nvPr/>
        </p:nvCxnSpPr>
        <p:spPr>
          <a:xfrm flipV="1">
            <a:off x="2124738" y="5568590"/>
            <a:ext cx="655690" cy="473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C6073C8B-19DF-47AE-B12A-D08A8CD17FC3}"/>
              </a:ext>
            </a:extLst>
          </p:cNvPr>
          <p:cNvSpPr/>
          <p:nvPr/>
        </p:nvSpPr>
        <p:spPr>
          <a:xfrm>
            <a:off x="3100014" y="2814417"/>
            <a:ext cx="6608462" cy="34990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E7CD836-3FB3-417C-97A8-51F3953A54C4}"/>
              </a:ext>
            </a:extLst>
          </p:cNvPr>
          <p:cNvSpPr/>
          <p:nvPr/>
        </p:nvSpPr>
        <p:spPr>
          <a:xfrm>
            <a:off x="9983727" y="4695986"/>
            <a:ext cx="1237998" cy="8763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A6F62-BFC4-4979-8FCF-8B3335B7EE9C}"/>
              </a:ext>
            </a:extLst>
          </p:cNvPr>
          <p:cNvCxnSpPr/>
          <p:nvPr/>
        </p:nvCxnSpPr>
        <p:spPr>
          <a:xfrm>
            <a:off x="1606355" y="2097179"/>
            <a:ext cx="4236" cy="1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1FE0CDD-0664-4BE6-9263-9A9CF5AACFC3}"/>
              </a:ext>
            </a:extLst>
          </p:cNvPr>
          <p:cNvCxnSpPr/>
          <p:nvPr/>
        </p:nvCxnSpPr>
        <p:spPr>
          <a:xfrm flipV="1">
            <a:off x="10067262" y="4862629"/>
            <a:ext cx="891346" cy="566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068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24C59-549F-46AC-BB4D-6D10F2782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361" y="1558772"/>
            <a:ext cx="1304925" cy="10953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987765-3D8E-4360-BE14-36B7473DF4AA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E6EBD4C-34EF-4550-9D8A-29EC959D5248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7DCC6E-928D-497D-B0DB-345C1814226A}"/>
              </a:ext>
            </a:extLst>
          </p:cNvPr>
          <p:cNvSpPr txBox="1"/>
          <p:nvPr/>
        </p:nvSpPr>
        <p:spPr>
          <a:xfrm>
            <a:off x="4121063" y="1737127"/>
            <a:ext cx="668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 quit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008B8BD-A857-4E11-B726-026D75735BEB}"/>
              </a:ext>
            </a:extLst>
          </p:cNvPr>
          <p:cNvCxnSpPr>
            <a:cxnSpLocks/>
          </p:cNvCxnSpPr>
          <p:nvPr/>
        </p:nvCxnSpPr>
        <p:spPr>
          <a:xfrm>
            <a:off x="3494761" y="1295400"/>
            <a:ext cx="1878904" cy="13587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565F0125-A39C-42CC-B068-6F3984398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785" y="1034896"/>
            <a:ext cx="2143125" cy="21431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C6F7955-2A60-4E09-91B6-9E9A7E0C67F1}"/>
              </a:ext>
            </a:extLst>
          </p:cNvPr>
          <p:cNvSpPr/>
          <p:nvPr/>
        </p:nvSpPr>
        <p:spPr>
          <a:xfrm>
            <a:off x="9695145" y="1034896"/>
            <a:ext cx="2496855" cy="9692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SYMPHONEY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3C37B0-94CC-48CD-AD10-4C845DAC7EE0}"/>
              </a:ext>
            </a:extLst>
          </p:cNvPr>
          <p:cNvSpPr txBox="1"/>
          <p:nvPr/>
        </p:nvSpPr>
        <p:spPr>
          <a:xfrm>
            <a:off x="-7569" y="164835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D614C4-E053-4A66-9AF8-82FF72EB96AA}"/>
              </a:ext>
            </a:extLst>
          </p:cNvPr>
          <p:cNvSpPr/>
          <p:nvPr/>
        </p:nvSpPr>
        <p:spPr>
          <a:xfrm>
            <a:off x="3449598" y="1034896"/>
            <a:ext cx="1969230" cy="21431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8123D13-470F-456F-8116-090A5869383F}"/>
              </a:ext>
            </a:extLst>
          </p:cNvPr>
          <p:cNvCxnSpPr/>
          <p:nvPr/>
        </p:nvCxnSpPr>
        <p:spPr>
          <a:xfrm>
            <a:off x="1014608" y="3269293"/>
            <a:ext cx="111773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139A7ED7-14BD-4910-B747-F933A838C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86" y="1031307"/>
            <a:ext cx="1426153" cy="21431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3C53D3E-E3EA-4995-B707-A8B612A44359}"/>
              </a:ext>
            </a:extLst>
          </p:cNvPr>
          <p:cNvSpPr txBox="1"/>
          <p:nvPr/>
        </p:nvSpPr>
        <p:spPr>
          <a:xfrm>
            <a:off x="5849457" y="698500"/>
            <a:ext cx="1247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/>
              <a:t>Holger</a:t>
            </a:r>
            <a:r>
              <a:rPr lang="en-US" dirty="0"/>
              <a:t>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54B5757-C58A-4BA3-AF7A-16BDECC809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734" y="999368"/>
            <a:ext cx="2192622" cy="12319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AA7403-D026-4FDF-95C3-2360DFFB220D}"/>
              </a:ext>
            </a:extLst>
          </p:cNvPr>
          <p:cNvSpPr txBox="1"/>
          <p:nvPr/>
        </p:nvSpPr>
        <p:spPr>
          <a:xfrm>
            <a:off x="7110059" y="2322615"/>
            <a:ext cx="214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(France amoroso)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FBEEDA-0D52-4ECE-ABB1-FEB4EBED6685}"/>
              </a:ext>
            </a:extLst>
          </p:cNvPr>
          <p:cNvSpPr txBox="1"/>
          <p:nvPr/>
        </p:nvSpPr>
        <p:spPr>
          <a:xfrm>
            <a:off x="7096593" y="2542783"/>
            <a:ext cx="2866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Insurance Sales Professional</a:t>
            </a:r>
          </a:p>
          <a:p>
            <a:r>
              <a:rPr lang="en-US" dirty="0"/>
              <a:t>1Y Germany Army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425CA92-DA93-4F6A-A015-B232C9BA9AF3}"/>
              </a:ext>
            </a:extLst>
          </p:cNvPr>
          <p:cNvSpPr/>
          <p:nvPr/>
        </p:nvSpPr>
        <p:spPr>
          <a:xfrm>
            <a:off x="7123238" y="2235706"/>
            <a:ext cx="2641072" cy="9692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EE4DFDE-6163-4D78-BB1E-92DAB5D05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814" y="1737127"/>
            <a:ext cx="1773979" cy="132877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6F13E6C-CA6C-44CD-A3A5-C5DC60C58699}"/>
              </a:ext>
            </a:extLst>
          </p:cNvPr>
          <p:cNvSpPr txBox="1"/>
          <p:nvPr/>
        </p:nvSpPr>
        <p:spPr>
          <a:xfrm>
            <a:off x="9124923" y="2729922"/>
            <a:ext cx="506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2W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09C2A4-3832-418B-8C9C-7F889BD00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4358" y="1921793"/>
            <a:ext cx="1066667" cy="119047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D4849D5-1F2E-47B3-A465-71E19C58CF0A}"/>
              </a:ext>
            </a:extLst>
          </p:cNvPr>
          <p:cNvSpPr txBox="1"/>
          <p:nvPr/>
        </p:nvSpPr>
        <p:spPr>
          <a:xfrm>
            <a:off x="8369681" y="2998267"/>
            <a:ext cx="11095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Improper Army Solute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DD01C2-C94A-4642-8F32-5812E541E0DC}"/>
              </a:ext>
            </a:extLst>
          </p:cNvPr>
          <p:cNvSpPr txBox="1"/>
          <p:nvPr/>
        </p:nvSpPr>
        <p:spPr>
          <a:xfrm>
            <a:off x="9820451" y="2046677"/>
            <a:ext cx="2470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CHECKPITNXALR(§Theft)</a:t>
            </a:r>
          </a:p>
          <a:p>
            <a:r>
              <a:rPr lang="en-US" dirty="0"/>
              <a:t>§</a:t>
            </a:r>
            <a:r>
              <a:rPr lang="en-US" dirty="0" err="1"/>
              <a:t>Sickday</a:t>
            </a:r>
            <a:r>
              <a:rPr lang="en-US" dirty="0"/>
              <a:t> 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5CDC68D-D1F8-474F-A8C2-17CD478AFC8E}"/>
              </a:ext>
            </a:extLst>
          </p:cNvPr>
          <p:cNvSpPr/>
          <p:nvPr/>
        </p:nvSpPr>
        <p:spPr>
          <a:xfrm>
            <a:off x="671342" y="765622"/>
            <a:ext cx="11619722" cy="24257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1155C6C-D65C-4A16-AEA0-B7958372A097}"/>
              </a:ext>
            </a:extLst>
          </p:cNvPr>
          <p:cNvCxnSpPr/>
          <p:nvPr/>
        </p:nvCxnSpPr>
        <p:spPr>
          <a:xfrm>
            <a:off x="3283527" y="3429000"/>
            <a:ext cx="0" cy="2337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28FD5F1-5348-4470-B390-70BBBA76B594}"/>
              </a:ext>
            </a:extLst>
          </p:cNvPr>
          <p:cNvCxnSpPr/>
          <p:nvPr/>
        </p:nvCxnSpPr>
        <p:spPr>
          <a:xfrm flipV="1">
            <a:off x="1527464" y="5798127"/>
            <a:ext cx="1864446" cy="613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82D9B6-DC89-43B0-B7C6-57020768E805}"/>
              </a:ext>
            </a:extLst>
          </p:cNvPr>
          <p:cNvCxnSpPr/>
          <p:nvPr/>
        </p:nvCxnSpPr>
        <p:spPr>
          <a:xfrm>
            <a:off x="3391910" y="5766955"/>
            <a:ext cx="4465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C5B7446-B506-4871-9678-497B8A3BC2B8}"/>
              </a:ext>
            </a:extLst>
          </p:cNvPr>
          <p:cNvSpPr/>
          <p:nvPr/>
        </p:nvSpPr>
        <p:spPr>
          <a:xfrm>
            <a:off x="5220285" y="5611091"/>
            <a:ext cx="4125069" cy="6130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9730F4-1AD4-4D08-BF4E-B6C27AAC4961}"/>
              </a:ext>
            </a:extLst>
          </p:cNvPr>
          <p:cNvSpPr/>
          <p:nvPr/>
        </p:nvSpPr>
        <p:spPr>
          <a:xfrm>
            <a:off x="5640885" y="5108414"/>
            <a:ext cx="3704463" cy="6130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A068912-4F87-4913-A8EE-6342D4AF1F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959" y="4262219"/>
            <a:ext cx="2971800" cy="154305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7DD9E1F-5C49-4F02-9C9D-43CE7F43FF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756" y="4112620"/>
            <a:ext cx="1763836" cy="2562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420F9E5-DBC6-4FF5-B362-82E73EE2CC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731" y="4665149"/>
            <a:ext cx="316999" cy="316999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11896E-2178-43D7-A120-94AA3B2C0E4E}"/>
              </a:ext>
            </a:extLst>
          </p:cNvPr>
          <p:cNvCxnSpPr/>
          <p:nvPr/>
        </p:nvCxnSpPr>
        <p:spPr>
          <a:xfrm flipV="1">
            <a:off x="671342" y="4612029"/>
            <a:ext cx="955671" cy="496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045E160D-48F5-4FDB-A594-98CB2E769E92}"/>
              </a:ext>
            </a:extLst>
          </p:cNvPr>
          <p:cNvSpPr/>
          <p:nvPr/>
        </p:nvSpPr>
        <p:spPr>
          <a:xfrm>
            <a:off x="1136701" y="4628221"/>
            <a:ext cx="278029" cy="3539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FC57FC8-0A12-4861-828E-7F5CD5451EBC}"/>
              </a:ext>
            </a:extLst>
          </p:cNvPr>
          <p:cNvSpPr/>
          <p:nvPr/>
        </p:nvSpPr>
        <p:spPr>
          <a:xfrm>
            <a:off x="821150" y="4262219"/>
            <a:ext cx="1432971" cy="22877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F514573-96A6-493C-AA0A-0EA7C32A7CEF}"/>
              </a:ext>
            </a:extLst>
          </p:cNvPr>
          <p:cNvSpPr/>
          <p:nvPr/>
        </p:nvSpPr>
        <p:spPr>
          <a:xfrm>
            <a:off x="6748888" y="4255180"/>
            <a:ext cx="2730391" cy="14392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96000C-B606-4413-A379-1907E329B001}"/>
              </a:ext>
            </a:extLst>
          </p:cNvPr>
          <p:cNvSpPr txBox="1"/>
          <p:nvPr/>
        </p:nvSpPr>
        <p:spPr>
          <a:xfrm>
            <a:off x="3771900" y="3740727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angela</a:t>
            </a:r>
            <a:endParaRPr lang="en-US" strike="sngStrike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0A7E498F-9B90-49FA-86E2-BAFC773D23A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48" y="3601733"/>
            <a:ext cx="374902" cy="56337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2908CDB-EF3C-4A7D-8ACE-6BC3618820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90017" y="4201884"/>
            <a:ext cx="447824" cy="37422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3DC6747-B854-4C6F-9322-3982D19DCF82}"/>
              </a:ext>
            </a:extLst>
          </p:cNvPr>
          <p:cNvSpPr/>
          <p:nvPr/>
        </p:nvSpPr>
        <p:spPr>
          <a:xfrm>
            <a:off x="2340905" y="4437160"/>
            <a:ext cx="628968" cy="2351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009C9DC-DA56-4A73-8F74-09BA3EBED253}"/>
              </a:ext>
            </a:extLst>
          </p:cNvPr>
          <p:cNvCxnSpPr/>
          <p:nvPr/>
        </p:nvCxnSpPr>
        <p:spPr>
          <a:xfrm>
            <a:off x="2320347" y="3438525"/>
            <a:ext cx="139340" cy="247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C56347D-3880-4F78-A275-87A86E7016B1}"/>
              </a:ext>
            </a:extLst>
          </p:cNvPr>
          <p:cNvCxnSpPr/>
          <p:nvPr/>
        </p:nvCxnSpPr>
        <p:spPr>
          <a:xfrm>
            <a:off x="3078255" y="3429000"/>
            <a:ext cx="103184" cy="2292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818C2E5-4865-4D70-828E-5259C5DEEF8F}"/>
              </a:ext>
            </a:extLst>
          </p:cNvPr>
          <p:cNvCxnSpPr/>
          <p:nvPr/>
        </p:nvCxnSpPr>
        <p:spPr>
          <a:xfrm flipV="1">
            <a:off x="2331516" y="3429000"/>
            <a:ext cx="737837" cy="27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57E59A0-45A5-47A6-9AF5-DC49EB8212A6}"/>
              </a:ext>
            </a:extLst>
          </p:cNvPr>
          <p:cNvCxnSpPr/>
          <p:nvPr/>
        </p:nvCxnSpPr>
        <p:spPr>
          <a:xfrm flipV="1">
            <a:off x="2213264" y="4353791"/>
            <a:ext cx="756609" cy="628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9F80E5B4-149B-47BB-942D-AA4E98CFBDA6}"/>
              </a:ext>
            </a:extLst>
          </p:cNvPr>
          <p:cNvSpPr txBox="1"/>
          <p:nvPr/>
        </p:nvSpPr>
        <p:spPr>
          <a:xfrm>
            <a:off x="2513547" y="442598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sand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A94091-7A39-4FB2-B5EC-D1B3E74D79E0}"/>
              </a:ext>
            </a:extLst>
          </p:cNvPr>
          <p:cNvSpPr txBox="1"/>
          <p:nvPr/>
        </p:nvSpPr>
        <p:spPr>
          <a:xfrm>
            <a:off x="5443113" y="3376233"/>
            <a:ext cx="49646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ENTRY: CAT(DEERE)</a:t>
            </a:r>
          </a:p>
          <a:p>
            <a:r>
              <a:rPr lang="en-US" dirty="0"/>
              <a:t>    ENTRY: !</a:t>
            </a:r>
            <a:r>
              <a:rPr lang="en-US" dirty="0" err="1"/>
              <a:t>jew</a:t>
            </a:r>
            <a:r>
              <a:rPr lang="en-US" dirty="0"/>
              <a:t>: </a:t>
            </a:r>
            <a:r>
              <a:rPr lang="en-US" dirty="0" err="1"/>
              <a:t>Simens.Biomation.Gould</a:t>
            </a:r>
            <a:endParaRPr lang="en-US" dirty="0"/>
          </a:p>
          <a:p>
            <a:r>
              <a:rPr lang="en-US" dirty="0"/>
              <a:t>    EXTI: (DEERE)</a:t>
            </a:r>
          </a:p>
          <a:p>
            <a:r>
              <a:rPr lang="en-US" dirty="0"/>
              <a:t>EXIT: CAT(DEERE)</a:t>
            </a:r>
          </a:p>
          <a:p>
            <a:r>
              <a:rPr lang="en-US" dirty="0"/>
              <a:t>  BLUE: gas Danfoss(gas) Jutta </a:t>
            </a:r>
            <a:r>
              <a:rPr lang="en-US" dirty="0" err="1"/>
              <a:t>Coelln</a:t>
            </a:r>
            <a:r>
              <a:rPr lang="en-US" dirty="0"/>
              <a:t>, </a:t>
            </a:r>
            <a:r>
              <a:rPr lang="en-US" dirty="0" err="1"/>
              <a:t>rene</a:t>
            </a:r>
            <a:r>
              <a:rPr lang="en-US" dirty="0"/>
              <a:t> </a:t>
            </a:r>
            <a:r>
              <a:rPr lang="en-US" dirty="0" err="1"/>
              <a:t>breuer</a:t>
            </a:r>
            <a:endParaRPr lang="en-US" dirty="0"/>
          </a:p>
          <a:p>
            <a:r>
              <a:rPr lang="en-US" dirty="0"/>
              <a:t>ATOMCLOICK.41(</a:t>
            </a:r>
            <a:r>
              <a:rPr lang="en-US" sz="800" strike="sngStrike" dirty="0" err="1"/>
              <a:t>FRIEND,rene,babelsber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frendship</a:t>
            </a:r>
            <a:r>
              <a:rPr lang="en-US" dirty="0"/>
              <a:t>).</a:t>
            </a:r>
            <a:r>
              <a:rPr lang="en-US" dirty="0" err="1"/>
              <a:t>VIRGIN.</a:t>
            </a:r>
            <a:r>
              <a:rPr lang="en-US" sz="800" strike="sngStrike" dirty="0" err="1"/>
              <a:t>friends</a:t>
            </a:r>
            <a:endParaRPr lang="en-US" sz="800" strike="sngStrike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177E0AA-110B-4479-8500-268A7C17E67F}"/>
              </a:ext>
            </a:extLst>
          </p:cNvPr>
          <p:cNvSpPr/>
          <p:nvPr/>
        </p:nvSpPr>
        <p:spPr>
          <a:xfrm>
            <a:off x="6668116" y="3271181"/>
            <a:ext cx="315002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https://www.fbi.gov/investigate/counterintelligence/major-cases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A35E0B3-10B4-49AB-86C4-5BF116064AA6}"/>
              </a:ext>
            </a:extLst>
          </p:cNvPr>
          <p:cNvCxnSpPr/>
          <p:nvPr/>
        </p:nvCxnSpPr>
        <p:spPr>
          <a:xfrm flipH="1" flipV="1">
            <a:off x="4434213" y="3601733"/>
            <a:ext cx="646942" cy="752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9CF45F8C-34EB-4281-90B5-E37C62CFA411}"/>
              </a:ext>
            </a:extLst>
          </p:cNvPr>
          <p:cNvSpPr/>
          <p:nvPr/>
        </p:nvSpPr>
        <p:spPr>
          <a:xfrm>
            <a:off x="3784590" y="3567318"/>
            <a:ext cx="1278788" cy="6345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0BA3094-645B-4DE6-B1A8-729FB13A15F9}"/>
              </a:ext>
            </a:extLst>
          </p:cNvPr>
          <p:cNvSpPr txBox="1"/>
          <p:nvPr/>
        </p:nvSpPr>
        <p:spPr>
          <a:xfrm>
            <a:off x="727298" y="363321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1988/90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59D7935-C637-40B2-AA8E-B1BDC25194E2}"/>
              </a:ext>
            </a:extLst>
          </p:cNvPr>
          <p:cNvCxnSpPr/>
          <p:nvPr/>
        </p:nvCxnSpPr>
        <p:spPr>
          <a:xfrm flipV="1">
            <a:off x="3915361" y="3601733"/>
            <a:ext cx="1148017" cy="506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7403CB8-CBD7-4338-887A-65BF3C9B0AD9}"/>
              </a:ext>
            </a:extLst>
          </p:cNvPr>
          <p:cNvCxnSpPr>
            <a:endCxn id="47" idx="3"/>
          </p:cNvCxnSpPr>
          <p:nvPr/>
        </p:nvCxnSpPr>
        <p:spPr>
          <a:xfrm>
            <a:off x="2340905" y="4108354"/>
            <a:ext cx="628968" cy="446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F68E333B-4614-42C2-844B-3E7BC2362C9A}"/>
              </a:ext>
            </a:extLst>
          </p:cNvPr>
          <p:cNvSpPr/>
          <p:nvPr/>
        </p:nvSpPr>
        <p:spPr>
          <a:xfrm>
            <a:off x="2402751" y="4188474"/>
            <a:ext cx="579812" cy="4837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9B6A3DD-3253-4501-9136-6A6D8A8151A2}"/>
              </a:ext>
            </a:extLst>
          </p:cNvPr>
          <p:cNvCxnSpPr>
            <a:cxnSpLocks/>
          </p:cNvCxnSpPr>
          <p:nvPr/>
        </p:nvCxnSpPr>
        <p:spPr>
          <a:xfrm flipH="1" flipV="1">
            <a:off x="2837841" y="4353792"/>
            <a:ext cx="921871" cy="93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EFD5F0E5-2B36-4B7E-B3AC-EE9E156C7B1B}"/>
              </a:ext>
            </a:extLst>
          </p:cNvPr>
          <p:cNvSpPr txBox="1"/>
          <p:nvPr/>
        </p:nvSpPr>
        <p:spPr>
          <a:xfrm>
            <a:off x="3292226" y="4177591"/>
            <a:ext cx="2307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IPX </a:t>
            </a:r>
            <a:r>
              <a:rPr lang="en-US" sz="800" dirty="0" err="1"/>
              <a:t>aTOMCLICK</a:t>
            </a:r>
            <a:r>
              <a:rPr lang="en-US" sz="800" dirty="0"/>
              <a:t>(</a:t>
            </a:r>
            <a:r>
              <a:rPr lang="en-US" sz="800" dirty="0" err="1"/>
              <a:t>HOCM:BORIS.HOMICE:LUX.</a:t>
            </a:r>
            <a:r>
              <a:rPr lang="en-US" sz="800" strike="sngStrike" dirty="0" err="1"/>
              <a:t>paticia</a:t>
            </a:r>
            <a:r>
              <a:rPr lang="en-US" sz="800" strike="sngStrike" dirty="0"/>
              <a:t>)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F22CA5F-9A10-4353-8A17-0567E242B1B0}"/>
              </a:ext>
            </a:extLst>
          </p:cNvPr>
          <p:cNvSpPr txBox="1"/>
          <p:nvPr/>
        </p:nvSpPr>
        <p:spPr>
          <a:xfrm>
            <a:off x="702025" y="3318369"/>
            <a:ext cx="4389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FRANKFURTER STR, HEUSENSTAM </a:t>
            </a:r>
            <a:r>
              <a:rPr lang="en-US" sz="800" strike="sngStrike" dirty="0"/>
              <a:t>!voted </a:t>
            </a:r>
            <a:r>
              <a:rPr lang="en-US" sz="800" strike="sngStrike" dirty="0" err="1"/>
              <a:t>thomas</a:t>
            </a:r>
            <a:r>
              <a:rPr lang="en-US" sz="800" strike="sngStrike" dirty="0"/>
              <a:t>-is-dieter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5E6A5F5-7E9C-49FA-A5F1-144CE6BBF38A}"/>
              </a:ext>
            </a:extLst>
          </p:cNvPr>
          <p:cNvSpPr/>
          <p:nvPr/>
        </p:nvSpPr>
        <p:spPr>
          <a:xfrm>
            <a:off x="9667759" y="3843343"/>
            <a:ext cx="2496855" cy="2154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HUDSON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F79426BE-0989-4223-A1B9-D5DCCF9CCFE4}"/>
              </a:ext>
            </a:extLst>
          </p:cNvPr>
          <p:cNvSpPr/>
          <p:nvPr/>
        </p:nvSpPr>
        <p:spPr>
          <a:xfrm>
            <a:off x="9672177" y="4426159"/>
            <a:ext cx="2496855" cy="434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HEUSTAMMERALLE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8C49678-704B-4439-95A0-FB2878DDA711}"/>
              </a:ext>
            </a:extLst>
          </p:cNvPr>
          <p:cNvSpPr/>
          <p:nvPr/>
        </p:nvSpPr>
        <p:spPr>
          <a:xfrm>
            <a:off x="9686009" y="3317387"/>
            <a:ext cx="2496855" cy="2843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J-10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DAF251-DC54-436B-87D2-A027B59B35D0}"/>
              </a:ext>
            </a:extLst>
          </p:cNvPr>
          <p:cNvSpPr txBox="1"/>
          <p:nvPr/>
        </p:nvSpPr>
        <p:spPr>
          <a:xfrm>
            <a:off x="9818140" y="329063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0597FA7-2B35-4FAA-9397-0DACBDE3A774}"/>
              </a:ext>
            </a:extLst>
          </p:cNvPr>
          <p:cNvSpPr txBox="1"/>
          <p:nvPr/>
        </p:nvSpPr>
        <p:spPr>
          <a:xfrm>
            <a:off x="9695145" y="37812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1990/1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E4108B3F-3F1D-4ABE-9543-C2F563D5CAC6}"/>
              </a:ext>
            </a:extLst>
          </p:cNvPr>
          <p:cNvSpPr txBox="1"/>
          <p:nvPr/>
        </p:nvSpPr>
        <p:spPr>
          <a:xfrm>
            <a:off x="10677671" y="4188474"/>
            <a:ext cx="341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&amp;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EB63252-3456-4FA4-BBD9-70055BD06DE3}"/>
              </a:ext>
            </a:extLst>
          </p:cNvPr>
          <p:cNvCxnSpPr/>
          <p:nvPr/>
        </p:nvCxnSpPr>
        <p:spPr>
          <a:xfrm flipV="1">
            <a:off x="6473025" y="3843343"/>
            <a:ext cx="2872323" cy="11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FEAA530-6DF6-4F1F-A267-54FE273181CE}"/>
              </a:ext>
            </a:extLst>
          </p:cNvPr>
          <p:cNvCxnSpPr>
            <a:endCxn id="73" idx="1"/>
          </p:cNvCxnSpPr>
          <p:nvPr/>
        </p:nvCxnSpPr>
        <p:spPr>
          <a:xfrm flipV="1">
            <a:off x="6223142" y="4643190"/>
            <a:ext cx="3449035" cy="31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6F14329-2B2B-4F32-AB79-1E5D874CE314}"/>
              </a:ext>
            </a:extLst>
          </p:cNvPr>
          <p:cNvSpPr txBox="1"/>
          <p:nvPr/>
        </p:nvSpPr>
        <p:spPr>
          <a:xfrm>
            <a:off x="3335314" y="4257484"/>
            <a:ext cx="1452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Sand: </a:t>
            </a:r>
            <a:r>
              <a:rPr lang="en-US" sz="800" strike="sngStrike" dirty="0" err="1"/>
              <a:t>stephanie</a:t>
            </a:r>
            <a:r>
              <a:rPr lang="en-US" sz="800" strike="sngStrike" dirty="0"/>
              <a:t> </a:t>
            </a:r>
            <a:r>
              <a:rPr lang="en-US" sz="800" dirty="0"/>
              <a:t>LARRY.MIAMI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7E05ADE-7A59-492C-9410-95298179AC3F}"/>
              </a:ext>
            </a:extLst>
          </p:cNvPr>
          <p:cNvSpPr txBox="1"/>
          <p:nvPr/>
        </p:nvSpPr>
        <p:spPr>
          <a:xfrm>
            <a:off x="3494761" y="4675058"/>
            <a:ext cx="925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Toys[] </a:t>
            </a:r>
            <a:r>
              <a:rPr lang="en-US" sz="800" strike="sngStrike" dirty="0" err="1"/>
              <a:t>Tyson,rene</a:t>
            </a:r>
            <a:endParaRPr lang="en-US" sz="800" strike="sngStrike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29725C9C-6E09-4B7C-A2B8-15487122934E}"/>
              </a:ext>
            </a:extLst>
          </p:cNvPr>
          <p:cNvSpPr/>
          <p:nvPr/>
        </p:nvSpPr>
        <p:spPr>
          <a:xfrm>
            <a:off x="9695145" y="4974803"/>
            <a:ext cx="2496855" cy="5231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WWI.JOEL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FB8F21-D6DD-4A88-8457-FF3D6FA09AE7}"/>
              </a:ext>
            </a:extLst>
          </p:cNvPr>
          <p:cNvSpPr/>
          <p:nvPr/>
        </p:nvSpPr>
        <p:spPr>
          <a:xfrm>
            <a:off x="544101" y="3285219"/>
            <a:ext cx="11619722" cy="34410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CB9CC60-DE6A-4DFB-979D-8C571999428E}"/>
              </a:ext>
            </a:extLst>
          </p:cNvPr>
          <p:cNvSpPr/>
          <p:nvPr/>
        </p:nvSpPr>
        <p:spPr>
          <a:xfrm>
            <a:off x="-29247" y="4310706"/>
            <a:ext cx="742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1988</a:t>
            </a:r>
          </a:p>
          <a:p>
            <a:r>
              <a:rPr lang="en-US" dirty="0"/>
              <a:t>/1992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D09CEF7C-AABD-4B17-ABEB-CC4CFFEC122D}"/>
              </a:ext>
            </a:extLst>
          </p:cNvPr>
          <p:cNvSpPr txBox="1"/>
          <p:nvPr/>
        </p:nvSpPr>
        <p:spPr>
          <a:xfrm>
            <a:off x="2818329" y="4631217"/>
            <a:ext cx="4981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1983/4-1992 CHECKPOINT CHARLIE</a:t>
            </a:r>
            <a:r>
              <a:rPr lang="en-US" sz="800" strike="sngStrike" dirty="0"/>
              <a:t>(Anika </a:t>
            </a:r>
            <a:r>
              <a:rPr lang="en-US" sz="800" strike="sngStrike" dirty="0" err="1"/>
              <a:t>Breur</a:t>
            </a:r>
            <a:r>
              <a:rPr lang="en-US" sz="800" strike="sngStrike" dirty="0"/>
              <a:t>/ Anita; </a:t>
            </a:r>
            <a:r>
              <a:rPr lang="en-US" sz="800" strike="sngStrike" dirty="0" err="1"/>
              <a:t>angela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merkel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1599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3922CD1-1821-4C3B-B4EB-9318C1ECC51B}"/>
              </a:ext>
            </a:extLst>
          </p:cNvPr>
          <p:cNvSpPr/>
          <p:nvPr/>
        </p:nvSpPr>
        <p:spPr>
          <a:xfrm>
            <a:off x="1881285" y="1712491"/>
            <a:ext cx="8260242" cy="439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23D3-9541-4898-85BA-7B1B27FEB13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6015FD-F419-443D-94EE-5C52BA3AAA90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9DE0A8-2B60-4C54-8392-8005BAB31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579" y="1914600"/>
            <a:ext cx="2511085" cy="35954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E93E7B-3821-4DFB-BB81-445A7925D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609" y="1997096"/>
            <a:ext cx="2015306" cy="3542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68F6B1-3D61-49F4-BA01-C988AADCC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266" y="2377767"/>
            <a:ext cx="1847850" cy="246697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B72ED7-A9D6-43A7-A19D-19FD1FEB6768}"/>
              </a:ext>
            </a:extLst>
          </p:cNvPr>
          <p:cNvCxnSpPr/>
          <p:nvPr/>
        </p:nvCxnSpPr>
        <p:spPr>
          <a:xfrm flipV="1">
            <a:off x="4405745" y="2026227"/>
            <a:ext cx="2317173" cy="3483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7CFF093-DB16-4D0F-A15F-56FC4B5062DA}"/>
              </a:ext>
            </a:extLst>
          </p:cNvPr>
          <p:cNvSpPr/>
          <p:nvPr/>
        </p:nvSpPr>
        <p:spPr>
          <a:xfrm>
            <a:off x="4717421" y="2377767"/>
            <a:ext cx="1855695" cy="24669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9E2E470-2F71-4720-99E7-39FE08041A3A}"/>
              </a:ext>
            </a:extLst>
          </p:cNvPr>
          <p:cNvCxnSpPr/>
          <p:nvPr/>
        </p:nvCxnSpPr>
        <p:spPr>
          <a:xfrm flipV="1">
            <a:off x="4648252" y="2286000"/>
            <a:ext cx="2074666" cy="23899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A9C5824-5B63-464E-A367-61881FB1DB95}"/>
              </a:ext>
            </a:extLst>
          </p:cNvPr>
          <p:cNvSpPr/>
          <p:nvPr/>
        </p:nvSpPr>
        <p:spPr>
          <a:xfrm>
            <a:off x="1881285" y="1174173"/>
            <a:ext cx="8260242" cy="5383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ADB6DB-C52E-458E-9B7C-926972C33133}"/>
              </a:ext>
            </a:extLst>
          </p:cNvPr>
          <p:cNvSpPr txBox="1"/>
          <p:nvPr/>
        </p:nvSpPr>
        <p:spPr>
          <a:xfrm>
            <a:off x="8453442" y="1705824"/>
            <a:ext cx="5533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Salem[1]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76F90F-831F-46A0-BB56-DA0FC6CE344D}"/>
              </a:ext>
            </a:extLst>
          </p:cNvPr>
          <p:cNvSpPr txBox="1"/>
          <p:nvPr/>
        </p:nvSpPr>
        <p:spPr>
          <a:xfrm>
            <a:off x="1919987" y="1656895"/>
            <a:ext cx="346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INT.CHECIK POITN CHARLIE(</a:t>
            </a:r>
            <a:r>
              <a:rPr lang="en-US" sz="800" strike="sngStrike" dirty="0" err="1"/>
              <a:t>frindshipt,rene</a:t>
            </a:r>
            <a:r>
              <a:rPr lang="en-US" dirty="0"/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7DDCC0-99AC-4B45-BEF3-49137A4AB3D3}"/>
              </a:ext>
            </a:extLst>
          </p:cNvPr>
          <p:cNvSpPr txBox="1"/>
          <p:nvPr/>
        </p:nvSpPr>
        <p:spPr>
          <a:xfrm>
            <a:off x="1797625" y="789770"/>
            <a:ext cx="411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HOMICDIE:SUNSTORK</a:t>
            </a:r>
            <a:r>
              <a:rPr lang="en-US" sz="800" strike="sngStrike" dirty="0"/>
              <a:t>(Kodak, Rene </a:t>
            </a:r>
            <a:r>
              <a:rPr lang="en-US" sz="800" strike="sngStrike" dirty="0" err="1"/>
              <a:t>Brueer</a:t>
            </a:r>
            <a:r>
              <a:rPr lang="en-US" sz="800" strike="sngStrike" dirty="0"/>
              <a:t>, Salem ?&lt; Jason </a:t>
            </a:r>
            <a:r>
              <a:rPr lang="en-US" sz="800" strike="sngStrike" dirty="0" err="1"/>
              <a:t>Meiers</a:t>
            </a:r>
            <a:r>
              <a:rPr lang="en-US" sz="800" strike="sngStrike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5DD002-7D6F-459E-B88C-536DFA91B9E9}"/>
              </a:ext>
            </a:extLst>
          </p:cNvPr>
          <p:cNvSpPr txBox="1"/>
          <p:nvPr/>
        </p:nvSpPr>
        <p:spPr>
          <a:xfrm>
            <a:off x="10680048" y="989507"/>
            <a:ext cx="151195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MAINSTREEET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1AABA5-BD8C-480E-BAF2-982E09574498}"/>
              </a:ext>
            </a:extLst>
          </p:cNvPr>
          <p:cNvSpPr txBox="1"/>
          <p:nvPr/>
        </p:nvSpPr>
        <p:spPr>
          <a:xfrm>
            <a:off x="29460" y="1397000"/>
            <a:ext cx="86517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TORT-1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BC2D1C-0691-45EE-B720-44947B8359D0}"/>
              </a:ext>
            </a:extLst>
          </p:cNvPr>
          <p:cNvSpPr txBox="1"/>
          <p:nvPr/>
        </p:nvSpPr>
        <p:spPr>
          <a:xfrm>
            <a:off x="135674" y="10740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3ADEFE-E497-4A0B-B431-43DBF1083C4E}"/>
              </a:ext>
            </a:extLst>
          </p:cNvPr>
          <p:cNvSpPr txBox="1"/>
          <p:nvPr/>
        </p:nvSpPr>
        <p:spPr>
          <a:xfrm>
            <a:off x="87011" y="1775323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G.VIRIGNA.MARY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DA3DBB-851E-4714-8427-016CE0E9E4CC}"/>
              </a:ext>
            </a:extLst>
          </p:cNvPr>
          <p:cNvCxnSpPr/>
          <p:nvPr/>
        </p:nvCxnSpPr>
        <p:spPr>
          <a:xfrm flipH="1" flipV="1">
            <a:off x="5058408" y="2662696"/>
            <a:ext cx="1281443" cy="1514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316C1B8-1421-4FC5-8196-05C0C85B87FD}"/>
              </a:ext>
            </a:extLst>
          </p:cNvPr>
          <p:cNvSpPr txBox="1"/>
          <p:nvPr/>
        </p:nvSpPr>
        <p:spPr>
          <a:xfrm>
            <a:off x="4725266" y="4900338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SQ.AIRFIELD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seitz</a:t>
            </a:r>
            <a:r>
              <a:rPr lang="en-US" sz="800" strike="sngStrike" dirty="0"/>
              <a:t>) footlocker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97A48A2-39AC-45C6-ABAA-353717F56638}"/>
              </a:ext>
            </a:extLst>
          </p:cNvPr>
          <p:cNvSpPr/>
          <p:nvPr/>
        </p:nvSpPr>
        <p:spPr>
          <a:xfrm>
            <a:off x="-29460" y="746185"/>
            <a:ext cx="12192000" cy="61118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16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D1AD2A-0E82-4E05-B08A-2B23523DBA1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A3168B-421A-48D3-9FD3-6A4229D532A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7B3552-A2FE-43C4-982F-8423BABB4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91" y="1452667"/>
            <a:ext cx="1510899" cy="15108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3275F6B-140F-4C73-BCBD-01D3F61D37D9}"/>
              </a:ext>
            </a:extLst>
          </p:cNvPr>
          <p:cNvSpPr/>
          <p:nvPr/>
        </p:nvSpPr>
        <p:spPr>
          <a:xfrm>
            <a:off x="5617029" y="1452667"/>
            <a:ext cx="2340428" cy="387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6C3E49-6757-4FC1-B5F2-870BE07AC560}"/>
              </a:ext>
            </a:extLst>
          </p:cNvPr>
          <p:cNvSpPr/>
          <p:nvPr/>
        </p:nvSpPr>
        <p:spPr>
          <a:xfrm>
            <a:off x="5617029" y="1839686"/>
            <a:ext cx="2340428" cy="11238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994F01-CE2D-422B-9342-4058DA7C87F3}"/>
              </a:ext>
            </a:extLst>
          </p:cNvPr>
          <p:cNvSpPr txBox="1"/>
          <p:nvPr/>
        </p:nvSpPr>
        <p:spPr>
          <a:xfrm>
            <a:off x="5998028" y="2042039"/>
            <a:ext cx="1795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!G.VIRIGNA.CPVA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172BD-E613-4701-865C-5A25A7EC39F4}"/>
              </a:ext>
            </a:extLst>
          </p:cNvPr>
          <p:cNvSpPr txBox="1"/>
          <p:nvPr/>
        </p:nvSpPr>
        <p:spPr>
          <a:xfrm>
            <a:off x="5869532" y="2244392"/>
            <a:ext cx="440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 </a:t>
            </a:r>
            <a:r>
              <a:rPr lang="en-US" strike="sngStrike" dirty="0"/>
              <a:t>(keep-alive</a:t>
            </a:r>
            <a:r>
              <a:rPr lang="en-US" dirty="0"/>
              <a:t>).</a:t>
            </a:r>
            <a:r>
              <a:rPr lang="en-US" sz="800" strike="sngStrike" dirty="0" err="1"/>
              <a:t>phil.appletouch.networking</a:t>
            </a:r>
            <a:endParaRPr lang="en-US" sz="800" strike="sngStrik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632CE-6529-4EE0-B4E1-B81E19E04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26" y="2151480"/>
            <a:ext cx="544555" cy="3693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0AF0B77-2343-4147-AAB0-2B0EE68AF0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930" y="2123063"/>
            <a:ext cx="573509" cy="5735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C151E48-7290-41AD-A79D-2A96E4142B03}"/>
              </a:ext>
            </a:extLst>
          </p:cNvPr>
          <p:cNvSpPr txBox="1"/>
          <p:nvPr/>
        </p:nvSpPr>
        <p:spPr>
          <a:xfrm>
            <a:off x="8479972" y="1396932"/>
            <a:ext cx="2158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!AVAIBLITY.PREISNET.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9BF54-79AF-4BD9-9682-4AF3C6C945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03" y="2170970"/>
            <a:ext cx="612650" cy="448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DE62C1-1229-4ACF-AE72-116B04BB07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609" y="2151480"/>
            <a:ext cx="429347" cy="58588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2C55D46-2D62-4352-B1DE-2C1346DEB490}"/>
              </a:ext>
            </a:extLst>
          </p:cNvPr>
          <p:cNvSpPr txBox="1"/>
          <p:nvPr/>
        </p:nvSpPr>
        <p:spPr>
          <a:xfrm>
            <a:off x="8610811" y="2737360"/>
            <a:ext cx="2048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Reprot</a:t>
            </a:r>
            <a:r>
              <a:rPr lang="en-US" sz="800" strike="sngStrike" dirty="0"/>
              <a:t> to </a:t>
            </a:r>
            <a:r>
              <a:rPr lang="en-US" sz="800" strike="sngStrike" dirty="0" err="1"/>
              <a:t>gobhohe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white:micehal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lukanvich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err="1"/>
              <a:t>Rpeort</a:t>
            </a:r>
            <a:r>
              <a:rPr lang="en-US" sz="800" strike="sngStrike" dirty="0"/>
              <a:t> from </a:t>
            </a:r>
            <a:r>
              <a:rPr lang="en-US" sz="800" strike="sngStrike" dirty="0" err="1"/>
              <a:t>gheoho</a:t>
            </a:r>
            <a:r>
              <a:rPr lang="en-US" sz="800" strike="sngStrike" dirty="0"/>
              <a:t>(black: </a:t>
            </a:r>
            <a:r>
              <a:rPr lang="en-US" sz="800" strike="sngStrike" dirty="0" err="1"/>
              <a:t>michel</a:t>
            </a:r>
            <a:r>
              <a:rPr lang="en-US" sz="800" strike="sngStrike" dirty="0"/>
              <a:t> king)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08A62C-B66E-4B37-9F6F-009005992F30}"/>
              </a:ext>
            </a:extLst>
          </p:cNvPr>
          <p:cNvSpPr/>
          <p:nvPr/>
        </p:nvSpPr>
        <p:spPr>
          <a:xfrm>
            <a:off x="8668667" y="1800259"/>
            <a:ext cx="2290064" cy="13458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5E7119-9050-4AB6-A21F-BD9F7A80912B}"/>
              </a:ext>
            </a:extLst>
          </p:cNvPr>
          <p:cNvSpPr/>
          <p:nvPr/>
        </p:nvSpPr>
        <p:spPr>
          <a:xfrm>
            <a:off x="9833930" y="2042039"/>
            <a:ext cx="1111022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0D97F6-EE8E-4543-94B8-B32E4BDD0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57" y="3234765"/>
            <a:ext cx="3374572" cy="31709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52E8D99-8225-423B-B02D-30735627A779}"/>
              </a:ext>
            </a:extLst>
          </p:cNvPr>
          <p:cNvSpPr txBox="1"/>
          <p:nvPr/>
        </p:nvSpPr>
        <p:spPr>
          <a:xfrm>
            <a:off x="1752600" y="323476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54426E3-0580-4523-A4D8-4AB5592625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18" y="3092756"/>
            <a:ext cx="2118942" cy="318420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5A36709-B61C-4596-A7AB-066A3E12354A}"/>
              </a:ext>
            </a:extLst>
          </p:cNvPr>
          <p:cNvSpPr/>
          <p:nvPr/>
        </p:nvSpPr>
        <p:spPr>
          <a:xfrm>
            <a:off x="5168765" y="2998639"/>
            <a:ext cx="2290064" cy="32858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33EADD-DCCD-4977-830F-20152A869C13}"/>
              </a:ext>
            </a:extLst>
          </p:cNvPr>
          <p:cNvSpPr txBox="1"/>
          <p:nvPr/>
        </p:nvSpPr>
        <p:spPr>
          <a:xfrm>
            <a:off x="7603299" y="1175792"/>
            <a:ext cx="2632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SQ.CDCR.CPVA.§187.PREA</a:t>
            </a:r>
          </a:p>
          <a:p>
            <a:r>
              <a:rPr lang="en-US" dirty="0"/>
              <a:t>25Y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A3A256F-8990-4F9D-96DF-A251EA151B7E}"/>
              </a:ext>
            </a:extLst>
          </p:cNvPr>
          <p:cNvCxnSpPr/>
          <p:nvPr/>
        </p:nvCxnSpPr>
        <p:spPr>
          <a:xfrm flipV="1">
            <a:off x="9695145" y="2998639"/>
            <a:ext cx="839244" cy="1974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DDD4FAD4-ADBC-4DC5-B25C-27A1F2772299}"/>
              </a:ext>
            </a:extLst>
          </p:cNvPr>
          <p:cNvSpPr txBox="1"/>
          <p:nvPr/>
        </p:nvSpPr>
        <p:spPr>
          <a:xfrm>
            <a:off x="10012518" y="4569219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V2.FBI:KIDNANPING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2871197-19EC-4C2E-A4D1-4578DEAAD4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2454" y="3046747"/>
            <a:ext cx="1707635" cy="318420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C83CA3D-B810-4622-9C50-5C1A199FB846}"/>
              </a:ext>
            </a:extLst>
          </p:cNvPr>
          <p:cNvSpPr/>
          <p:nvPr/>
        </p:nvSpPr>
        <p:spPr>
          <a:xfrm>
            <a:off x="7551579" y="2925518"/>
            <a:ext cx="2290064" cy="32858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EF65404-99FD-43B7-BBA9-FDFDCA551E39}"/>
              </a:ext>
            </a:extLst>
          </p:cNvPr>
          <p:cNvCxnSpPr/>
          <p:nvPr/>
        </p:nvCxnSpPr>
        <p:spPr>
          <a:xfrm flipV="1">
            <a:off x="7315200" y="2041742"/>
            <a:ext cx="2022554" cy="576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7D700F3-71F0-4218-9C57-BDF5CD87F542}"/>
              </a:ext>
            </a:extLst>
          </p:cNvPr>
          <p:cNvCxnSpPr/>
          <p:nvPr/>
        </p:nvCxnSpPr>
        <p:spPr>
          <a:xfrm>
            <a:off x="7499243" y="4837325"/>
            <a:ext cx="19152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708552-2BC9-44CE-B2D3-E83AD014E225}"/>
              </a:ext>
            </a:extLst>
          </p:cNvPr>
          <p:cNvCxnSpPr/>
          <p:nvPr/>
        </p:nvCxnSpPr>
        <p:spPr>
          <a:xfrm flipV="1">
            <a:off x="8008973" y="1991481"/>
            <a:ext cx="538619" cy="3083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6CC8949-8E9C-43CF-BF9F-7878E09DD343}"/>
              </a:ext>
            </a:extLst>
          </p:cNvPr>
          <p:cNvCxnSpPr/>
          <p:nvPr/>
        </p:nvCxnSpPr>
        <p:spPr>
          <a:xfrm flipV="1">
            <a:off x="10534389" y="2998639"/>
            <a:ext cx="463463" cy="871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C1AD30E6-BFBA-48D6-9DD6-E2F086F13E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737" y="3080584"/>
            <a:ext cx="1918315" cy="1276551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8AF3018-DBCB-4C69-A9E9-43BD1028728E}"/>
              </a:ext>
            </a:extLst>
          </p:cNvPr>
          <p:cNvSpPr/>
          <p:nvPr/>
        </p:nvSpPr>
        <p:spPr>
          <a:xfrm>
            <a:off x="9947393" y="3022561"/>
            <a:ext cx="2290064" cy="13925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5E076A-798F-4AFA-BAE1-5DED6C10E7DC}"/>
              </a:ext>
            </a:extLst>
          </p:cNvPr>
          <p:cNvCxnSpPr/>
          <p:nvPr/>
        </p:nvCxnSpPr>
        <p:spPr>
          <a:xfrm flipV="1">
            <a:off x="9789490" y="5617906"/>
            <a:ext cx="1508987" cy="1148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170855F-9069-4156-A22B-7E8A9924D2F5}"/>
              </a:ext>
            </a:extLst>
          </p:cNvPr>
          <p:cNvCxnSpPr/>
          <p:nvPr/>
        </p:nvCxnSpPr>
        <p:spPr>
          <a:xfrm flipV="1">
            <a:off x="1518991" y="2992426"/>
            <a:ext cx="10673009" cy="100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FAA0794-AC3B-4DFE-A3D1-F551CB8CF4CB}"/>
              </a:ext>
            </a:extLst>
          </p:cNvPr>
          <p:cNvSpPr/>
          <p:nvPr/>
        </p:nvSpPr>
        <p:spPr>
          <a:xfrm>
            <a:off x="2772951" y="3105575"/>
            <a:ext cx="2290064" cy="32858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92E0DA9-9658-4574-81FF-2DD05B895D78}"/>
              </a:ext>
            </a:extLst>
          </p:cNvPr>
          <p:cNvSpPr/>
          <p:nvPr/>
        </p:nvSpPr>
        <p:spPr>
          <a:xfrm>
            <a:off x="1484660" y="3125274"/>
            <a:ext cx="10707340" cy="3214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770A8A0-DB94-467E-B953-797B1DD12627}"/>
              </a:ext>
            </a:extLst>
          </p:cNvPr>
          <p:cNvCxnSpPr/>
          <p:nvPr/>
        </p:nvCxnSpPr>
        <p:spPr>
          <a:xfrm flipV="1">
            <a:off x="5747657" y="3312413"/>
            <a:ext cx="1306286" cy="1891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06D63B-8E3D-4363-9E81-415E6DABC3DA}"/>
              </a:ext>
            </a:extLst>
          </p:cNvPr>
          <p:cNvSpPr txBox="1"/>
          <p:nvPr/>
        </p:nvSpPr>
        <p:spPr>
          <a:xfrm>
            <a:off x="8804087" y="2273929"/>
            <a:ext cx="13106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cocint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mr</a:t>
            </a:r>
            <a:r>
              <a:rPr lang="en-US" sz="800" strike="sngStrike" dirty="0"/>
              <a:t> rogers</a:t>
            </a:r>
          </a:p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r>
              <a:rPr lang="en-US" sz="800" dirty="0"/>
              <a:t> </a:t>
            </a:r>
            <a:r>
              <a:rPr lang="en-US" sz="800" strike="sngStrike" dirty="0"/>
              <a:t>MINSOTTA arrest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A5795A0-C329-4485-8900-9DB61ED24CA6}"/>
              </a:ext>
            </a:extLst>
          </p:cNvPr>
          <p:cNvCxnSpPr/>
          <p:nvPr/>
        </p:nvCxnSpPr>
        <p:spPr>
          <a:xfrm flipV="1">
            <a:off x="1839686" y="3429000"/>
            <a:ext cx="280963" cy="289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046D383-FB77-480D-8A60-9A5F65E647A5}"/>
              </a:ext>
            </a:extLst>
          </p:cNvPr>
          <p:cNvSpPr txBox="1"/>
          <p:nvPr/>
        </p:nvSpPr>
        <p:spPr>
          <a:xfrm>
            <a:off x="5617029" y="2478279"/>
            <a:ext cx="343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UN: </a:t>
            </a:r>
            <a:r>
              <a:rPr lang="en-US" dirty="0"/>
              <a:t>G.MAPS-&gt; 1994(</a:t>
            </a:r>
            <a:r>
              <a:rPr lang="en-US" dirty="0" err="1"/>
              <a:t>G.fiat</a:t>
            </a:r>
            <a:r>
              <a:rPr lang="en-US" dirty="0"/>
              <a:t>-&gt;LV,SF-)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B74F0E4-0A5D-47C6-9D32-53BA6A11B44E}"/>
              </a:ext>
            </a:extLst>
          </p:cNvPr>
          <p:cNvCxnSpPr>
            <a:cxnSpLocks/>
          </p:cNvCxnSpPr>
          <p:nvPr/>
        </p:nvCxnSpPr>
        <p:spPr>
          <a:xfrm flipH="1" flipV="1">
            <a:off x="3282393" y="1227380"/>
            <a:ext cx="2605157" cy="1473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26A5E1C-8F9B-43C7-9BF4-3277B87E26D5}"/>
              </a:ext>
            </a:extLst>
          </p:cNvPr>
          <p:cNvCxnSpPr/>
          <p:nvPr/>
        </p:nvCxnSpPr>
        <p:spPr>
          <a:xfrm flipV="1">
            <a:off x="1554001" y="1114275"/>
            <a:ext cx="10440051" cy="18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EBCA891C-E450-47C9-8C0F-9DC1CF328CC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983" y="858792"/>
            <a:ext cx="759968" cy="23179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A8F5736-1AD6-4A47-970F-057157F5EC3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590" y="786748"/>
            <a:ext cx="327605" cy="327605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3B32DFF0-2419-41ED-A5AC-E3A2E334479C}"/>
              </a:ext>
            </a:extLst>
          </p:cNvPr>
          <p:cNvCxnSpPr/>
          <p:nvPr/>
        </p:nvCxnSpPr>
        <p:spPr>
          <a:xfrm flipH="1" flipV="1">
            <a:off x="3592286" y="934214"/>
            <a:ext cx="4864601" cy="1674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6DBEF18-0EB4-4A90-AAED-7A6FDB953F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77" y="1012875"/>
            <a:ext cx="224193" cy="223197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1BF71CD-9571-44A6-917F-D797256928DD}"/>
              </a:ext>
            </a:extLst>
          </p:cNvPr>
          <p:cNvCxnSpPr>
            <a:cxnSpLocks/>
          </p:cNvCxnSpPr>
          <p:nvPr/>
        </p:nvCxnSpPr>
        <p:spPr>
          <a:xfrm>
            <a:off x="3238508" y="1049091"/>
            <a:ext cx="7251996" cy="3960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969DC9E3-9718-415B-997F-7C6DD828046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007" y="4921651"/>
            <a:ext cx="822074" cy="822074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1469489-8DF1-4FF3-BC2B-ACCCCDCBE35E}"/>
              </a:ext>
            </a:extLst>
          </p:cNvPr>
          <p:cNvSpPr txBox="1"/>
          <p:nvPr/>
        </p:nvSpPr>
        <p:spPr>
          <a:xfrm>
            <a:off x="10063404" y="5762642"/>
            <a:ext cx="16594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HOMICE:LUX:VIOLA:GYNASITCS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428F92B3-8A62-4785-A41A-617739D199C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340" y="4972833"/>
            <a:ext cx="1724559" cy="1724559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24D81CFE-207C-41C3-8325-1474015A652D}"/>
              </a:ext>
            </a:extLst>
          </p:cNvPr>
          <p:cNvSpPr txBox="1"/>
          <p:nvPr/>
        </p:nvSpPr>
        <p:spPr>
          <a:xfrm>
            <a:off x="1595517" y="4311807"/>
            <a:ext cx="707951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Note: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4234B4A-AA08-453D-86E8-BA3D3A189E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984" y="5015778"/>
            <a:ext cx="1724559" cy="172455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646AA3F-823F-417C-87B2-0546231D31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499" y="5015778"/>
            <a:ext cx="2847975" cy="16002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681572D-7B57-4E5E-B7BB-09097246893F}"/>
              </a:ext>
            </a:extLst>
          </p:cNvPr>
          <p:cNvSpPr txBox="1"/>
          <p:nvPr/>
        </p:nvSpPr>
        <p:spPr>
          <a:xfrm>
            <a:off x="1893961" y="4553210"/>
            <a:ext cx="333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</a:t>
            </a:r>
            <a:r>
              <a:rPr lang="en-US" strike="sngStrike" dirty="0"/>
              <a:t>“Cicso </a:t>
            </a:r>
            <a:r>
              <a:rPr lang="en-US" strike="sngStrike" dirty="0" err="1"/>
              <a:t>Kid”.St</a:t>
            </a:r>
            <a:r>
              <a:rPr lang="en-US" strike="sngStrike" dirty="0"/>
              <a:t>. Andrew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6DB6908-2EC2-47B9-B7B9-B608E78FE2F2}"/>
              </a:ext>
            </a:extLst>
          </p:cNvPr>
          <p:cNvSpPr txBox="1"/>
          <p:nvPr/>
        </p:nvSpPr>
        <p:spPr>
          <a:xfrm>
            <a:off x="2983169" y="4311807"/>
            <a:ext cx="1152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FRANCICO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B1846871-1D53-4B20-9105-93B24E9C2703}"/>
              </a:ext>
            </a:extLst>
          </p:cNvPr>
          <p:cNvCxnSpPr/>
          <p:nvPr/>
        </p:nvCxnSpPr>
        <p:spPr>
          <a:xfrm flipH="1" flipV="1">
            <a:off x="765185" y="4034296"/>
            <a:ext cx="2413598" cy="504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9929A6E-66F3-4815-A79C-FC1678EC561D}"/>
              </a:ext>
            </a:extLst>
          </p:cNvPr>
          <p:cNvSpPr txBox="1"/>
          <p:nvPr/>
        </p:nvSpPr>
        <p:spPr>
          <a:xfrm>
            <a:off x="324724" y="3565462"/>
            <a:ext cx="2932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SECTARRY </a:t>
            </a:r>
            <a:r>
              <a:rPr lang="en-US" strike="sngStrike" dirty="0"/>
              <a:t>Son kit </a:t>
            </a:r>
            <a:r>
              <a:rPr lang="en-US" dirty="0"/>
              <a:t>!STANFORD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297EBB10-5D1B-4595-B7E1-6B101400DCDD}"/>
              </a:ext>
            </a:extLst>
          </p:cNvPr>
          <p:cNvCxnSpPr/>
          <p:nvPr/>
        </p:nvCxnSpPr>
        <p:spPr>
          <a:xfrm flipH="1">
            <a:off x="1385880" y="934214"/>
            <a:ext cx="76777" cy="5755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6FF8A2D-19A2-4FD0-824E-52579E7F4B9D}"/>
              </a:ext>
            </a:extLst>
          </p:cNvPr>
          <p:cNvCxnSpPr/>
          <p:nvPr/>
        </p:nvCxnSpPr>
        <p:spPr>
          <a:xfrm flipV="1">
            <a:off x="2120649" y="5332688"/>
            <a:ext cx="1181088" cy="1058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477026F-955A-4E05-8A79-F792D6DE965F}"/>
              </a:ext>
            </a:extLst>
          </p:cNvPr>
          <p:cNvCxnSpPr/>
          <p:nvPr/>
        </p:nvCxnSpPr>
        <p:spPr>
          <a:xfrm flipV="1">
            <a:off x="3912300" y="5040066"/>
            <a:ext cx="1260461" cy="1398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CA28B2E6-D5B5-4283-8362-A21FB5401FBC}"/>
              </a:ext>
            </a:extLst>
          </p:cNvPr>
          <p:cNvSpPr/>
          <p:nvPr/>
        </p:nvSpPr>
        <p:spPr>
          <a:xfrm>
            <a:off x="10234002" y="4529680"/>
            <a:ext cx="1684630" cy="15918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E3DA2FE-021B-42D5-8314-E607F7BB32E8}"/>
              </a:ext>
            </a:extLst>
          </p:cNvPr>
          <p:cNvSpPr/>
          <p:nvPr/>
        </p:nvSpPr>
        <p:spPr>
          <a:xfrm>
            <a:off x="1739749" y="4833298"/>
            <a:ext cx="6818726" cy="1933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8FD4AA8B-B07B-414D-92DD-00275046CD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01" y="2662945"/>
            <a:ext cx="876300" cy="87630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D9F18C95-7957-4409-838D-51AF381ADF85}"/>
              </a:ext>
            </a:extLst>
          </p:cNvPr>
          <p:cNvCxnSpPr/>
          <p:nvPr/>
        </p:nvCxnSpPr>
        <p:spPr>
          <a:xfrm flipV="1">
            <a:off x="2488699" y="5204352"/>
            <a:ext cx="2880719" cy="1411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A8334A4-EA5B-488E-9D4B-80749AD0D5D8}"/>
              </a:ext>
            </a:extLst>
          </p:cNvPr>
          <p:cNvSpPr txBox="1"/>
          <p:nvPr/>
        </p:nvSpPr>
        <p:spPr>
          <a:xfrm>
            <a:off x="3638814" y="742411"/>
            <a:ext cx="5777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2005/6 CREDIT: Kim Bui </a:t>
            </a:r>
            <a:r>
              <a:rPr lang="en-US" sz="800" strike="sngStrike" dirty="0"/>
              <a:t>Crazy </a:t>
            </a:r>
            <a:r>
              <a:rPr lang="en-US" sz="800" strike="sngStrike" dirty="0" err="1"/>
              <a:t>Hourse</a:t>
            </a:r>
            <a:r>
              <a:rPr lang="en-US" sz="800" strike="sngStrike" dirty="0"/>
              <a:t> , Crazy Talk (GMAC </a:t>
            </a:r>
            <a:r>
              <a:rPr lang="en-US" dirty="0"/>
              <a:t>CREDIT </a:t>
            </a:r>
            <a:r>
              <a:rPr lang="en-US" dirty="0" err="1"/>
              <a:t>ibm.proflicis</a:t>
            </a:r>
            <a:r>
              <a:rPr lang="en-US" dirty="0"/>
              <a:t>)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FA991B1-3FE7-4842-817F-89FC45904209}"/>
              </a:ext>
            </a:extLst>
          </p:cNvPr>
          <p:cNvSpPr/>
          <p:nvPr/>
        </p:nvSpPr>
        <p:spPr>
          <a:xfrm>
            <a:off x="9876511" y="761597"/>
            <a:ext cx="2298500" cy="3436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669BB3A4-0735-462D-B937-2FBF8AB8C4EC}"/>
              </a:ext>
            </a:extLst>
          </p:cNvPr>
          <p:cNvCxnSpPr>
            <a:cxnSpLocks/>
          </p:cNvCxnSpPr>
          <p:nvPr/>
        </p:nvCxnSpPr>
        <p:spPr>
          <a:xfrm>
            <a:off x="3390908" y="1201491"/>
            <a:ext cx="7251996" cy="3960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90D6D65-CE0F-4D48-89CD-C37BF98660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737" y="1452667"/>
            <a:ext cx="2201364" cy="15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2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36F259-4B13-4E24-8C02-E7CF3F3CB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683" y="1484555"/>
            <a:ext cx="1749432" cy="17494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F729BA-C6BC-41E1-9B9A-C48B98C177F6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374D-EB34-41D1-8526-2EFC551C62A9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50392A-E367-40F4-8450-F6F6EE9AF5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157" y="1397000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BC569-F048-475B-8FAC-01C233085A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55" y="1554113"/>
            <a:ext cx="974311" cy="146412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AE85196-0829-4681-B401-C626E197C4F0}"/>
              </a:ext>
            </a:extLst>
          </p:cNvPr>
          <p:cNvSpPr/>
          <p:nvPr/>
        </p:nvSpPr>
        <p:spPr>
          <a:xfrm>
            <a:off x="5508723" y="1555999"/>
            <a:ext cx="974311" cy="14641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BB5371-F43E-4858-9C72-189030EEB494}"/>
              </a:ext>
            </a:extLst>
          </p:cNvPr>
          <p:cNvCxnSpPr>
            <a:cxnSpLocks/>
          </p:cNvCxnSpPr>
          <p:nvPr/>
        </p:nvCxnSpPr>
        <p:spPr>
          <a:xfrm flipV="1">
            <a:off x="1387928" y="3610088"/>
            <a:ext cx="9514788" cy="25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2A7AF-097A-48B8-81B2-31FF2A6B24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072" y="1397000"/>
            <a:ext cx="1905000" cy="1905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B83758-7E66-47E0-A96B-E53368B55C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4" y="835025"/>
            <a:ext cx="1307814" cy="13078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CC8ED1A-A98F-442A-901E-F0BF9C69A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319" y="1367902"/>
            <a:ext cx="1426029" cy="183655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44E8E39-28AA-4690-94B3-1D83D820AD0B}"/>
              </a:ext>
            </a:extLst>
          </p:cNvPr>
          <p:cNvSpPr/>
          <p:nvPr/>
        </p:nvSpPr>
        <p:spPr>
          <a:xfrm>
            <a:off x="3782337" y="1367902"/>
            <a:ext cx="1509263" cy="18365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52E5F8-27B2-45ED-827D-483ED571CB5A}"/>
              </a:ext>
            </a:extLst>
          </p:cNvPr>
          <p:cNvSpPr txBox="1"/>
          <p:nvPr/>
        </p:nvSpPr>
        <p:spPr>
          <a:xfrm>
            <a:off x="2826296" y="1264104"/>
            <a:ext cx="3423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HOMCE:LUX:LV </a:t>
            </a:r>
            <a:r>
              <a:rPr lang="en-US" dirty="0" err="1"/>
              <a:t>ibm</a:t>
            </a:r>
            <a:r>
              <a:rPr lang="en-US" dirty="0"/>
              <a:t> </a:t>
            </a:r>
            <a:r>
              <a:rPr lang="en-US" dirty="0" err="1"/>
              <a:t>innovant</a:t>
            </a:r>
            <a:r>
              <a:rPr lang="en-US" dirty="0"/>
              <a:t> 2005</a:t>
            </a:r>
          </a:p>
          <a:p>
            <a:r>
              <a:rPr lang="en-US" dirty="0"/>
              <a:t>Walking IBM SWAT(MAINSTREET)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B65D57-7FFB-4F75-B427-FF47140E3A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901" y="2529991"/>
            <a:ext cx="723860" cy="7206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8BCAEA3-C007-4BFB-9C3C-D4EB8DA537FA}"/>
              </a:ext>
            </a:extLst>
          </p:cNvPr>
          <p:cNvSpPr txBox="1"/>
          <p:nvPr/>
        </p:nvSpPr>
        <p:spPr>
          <a:xfrm>
            <a:off x="2568719" y="3073105"/>
            <a:ext cx="1832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Don’t go in there.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6EAF39-B42E-42D0-9DD2-22430C65598C}"/>
              </a:ext>
            </a:extLst>
          </p:cNvPr>
          <p:cNvSpPr txBox="1"/>
          <p:nvPr/>
        </p:nvSpPr>
        <p:spPr>
          <a:xfrm>
            <a:off x="6572353" y="3290270"/>
            <a:ext cx="232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Look it the crazy </a:t>
            </a:r>
            <a:r>
              <a:rPr lang="en-US" strike="sngStrike" dirty="0" err="1"/>
              <a:t>houre</a:t>
            </a:r>
            <a:endParaRPr lang="en-US" strike="sngStrik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196AE2-8BA6-46A7-9DF3-E8226A720D2F}"/>
              </a:ext>
            </a:extLst>
          </p:cNvPr>
          <p:cNvSpPr/>
          <p:nvPr/>
        </p:nvSpPr>
        <p:spPr>
          <a:xfrm>
            <a:off x="5462471" y="3017264"/>
            <a:ext cx="13115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We should !go in </a:t>
            </a:r>
            <a:r>
              <a:rPr lang="en-US" sz="1000" strike="sngStrike" dirty="0" err="1"/>
              <a:t>ther</a:t>
            </a:r>
            <a:endParaRPr lang="en-US" sz="1000" strike="sngStrik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76CA41-3ACE-48D9-B865-D7084D3E86A3}"/>
              </a:ext>
            </a:extLst>
          </p:cNvPr>
          <p:cNvSpPr txBox="1"/>
          <p:nvPr/>
        </p:nvSpPr>
        <p:spPr>
          <a:xfrm>
            <a:off x="2978306" y="3204455"/>
            <a:ext cx="1327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“x/y timing”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95FD3A4-11D5-4F8A-8535-A8C8909707FB}"/>
              </a:ext>
            </a:extLst>
          </p:cNvPr>
          <p:cNvSpPr txBox="1"/>
          <p:nvPr/>
        </p:nvSpPr>
        <p:spPr>
          <a:xfrm>
            <a:off x="8893629" y="3238033"/>
            <a:ext cx="297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We </a:t>
            </a:r>
            <a:r>
              <a:rPr lang="en-US" strike="sngStrike" dirty="0" err="1"/>
              <a:t>probely</a:t>
            </a:r>
            <a:r>
              <a:rPr lang="en-US" strike="sngStrike" dirty="0"/>
              <a:t> </a:t>
            </a:r>
            <a:r>
              <a:rPr lang="en-US" strike="sngStrike" dirty="0" err="1"/>
              <a:t>wond</a:t>
            </a:r>
            <a:r>
              <a:rPr lang="en-US" strike="sngStrike" dirty="0"/>
              <a:t> go in there.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AA8702-B89C-4403-919E-43A610FC0D45}"/>
              </a:ext>
            </a:extLst>
          </p:cNvPr>
          <p:cNvSpPr txBox="1"/>
          <p:nvPr/>
        </p:nvSpPr>
        <p:spPr>
          <a:xfrm>
            <a:off x="1474971" y="3979420"/>
            <a:ext cx="2363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CLIENT:  Siebel Systems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17885CB-02AA-4CA0-A079-14EA85352F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2471" y="3878127"/>
            <a:ext cx="1211241" cy="55274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B1D2BAF-7090-4226-B79F-3A2A0CD26BD2}"/>
              </a:ext>
            </a:extLst>
          </p:cNvPr>
          <p:cNvSpPr txBox="1"/>
          <p:nvPr/>
        </p:nvSpPr>
        <p:spPr>
          <a:xfrm>
            <a:off x="4150060" y="3862596"/>
            <a:ext cx="1312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“Randy z/o”</a:t>
            </a:r>
          </a:p>
          <a:p>
            <a:r>
              <a:rPr lang="en-US" strike="sngStrike" dirty="0"/>
              <a:t>“Randy !In”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52DBD6D-A0E4-4106-B04D-076EAE8C133C}"/>
              </a:ext>
            </a:extLst>
          </p:cNvPr>
          <p:cNvCxnSpPr>
            <a:cxnSpLocks/>
          </p:cNvCxnSpPr>
          <p:nvPr/>
        </p:nvCxnSpPr>
        <p:spPr>
          <a:xfrm flipV="1">
            <a:off x="1474971" y="4795862"/>
            <a:ext cx="9514788" cy="25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F2E1146-D3F6-41A4-B88A-D7073A18FE86}"/>
              </a:ext>
            </a:extLst>
          </p:cNvPr>
          <p:cNvSpPr/>
          <p:nvPr/>
        </p:nvSpPr>
        <p:spPr>
          <a:xfrm>
            <a:off x="4176731" y="3904021"/>
            <a:ext cx="2597318" cy="6204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C6C659-B05B-4D0B-9CFA-FA0EEBD0A604}"/>
              </a:ext>
            </a:extLst>
          </p:cNvPr>
          <p:cNvSpPr txBox="1"/>
          <p:nvPr/>
        </p:nvSpPr>
        <p:spPr>
          <a:xfrm>
            <a:off x="1375805" y="3642753"/>
            <a:ext cx="73539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99421189-909E-47B5-A749-D2B4B77605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611" y="3695624"/>
            <a:ext cx="533400" cy="20955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309F488-FDEB-41F4-9D05-8953760CADF0}"/>
              </a:ext>
            </a:extLst>
          </p:cNvPr>
          <p:cNvSpPr txBox="1"/>
          <p:nvPr/>
        </p:nvSpPr>
        <p:spPr>
          <a:xfrm>
            <a:off x="2058788" y="3637458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Siebel Database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A9FF749-B29E-4AD3-937C-35BC43C76A4E}"/>
              </a:ext>
            </a:extLst>
          </p:cNvPr>
          <p:cNvCxnSpPr/>
          <p:nvPr/>
        </p:nvCxnSpPr>
        <p:spPr>
          <a:xfrm>
            <a:off x="2247900" y="3800399"/>
            <a:ext cx="22844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0FBB5FBC-FEF3-48C7-9632-5FF22BBD9213}"/>
              </a:ext>
            </a:extLst>
          </p:cNvPr>
          <p:cNvSpPr/>
          <p:nvPr/>
        </p:nvSpPr>
        <p:spPr>
          <a:xfrm>
            <a:off x="1358141" y="3648033"/>
            <a:ext cx="9631617" cy="11478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E181D0-FD56-404D-909B-82038AEE83C6}"/>
              </a:ext>
            </a:extLst>
          </p:cNvPr>
          <p:cNvSpPr txBox="1"/>
          <p:nvPr/>
        </p:nvSpPr>
        <p:spPr>
          <a:xfrm>
            <a:off x="152400" y="2886075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§CREDIT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CD79223-845B-4E0D-9111-0BDD6C1FD71B}"/>
              </a:ext>
            </a:extLst>
          </p:cNvPr>
          <p:cNvSpPr txBox="1"/>
          <p:nvPr/>
        </p:nvSpPr>
        <p:spPr>
          <a:xfrm>
            <a:off x="581025" y="3204455"/>
            <a:ext cx="1630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 crazy talk 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47BEEFD5-C9FB-46F6-9733-A10C5E221C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813" y="3230576"/>
            <a:ext cx="530180" cy="3971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685401D-8D0D-41E8-8D8A-15D83A7717A8}"/>
              </a:ext>
            </a:extLst>
          </p:cNvPr>
          <p:cNvSpPr txBox="1"/>
          <p:nvPr/>
        </p:nvSpPr>
        <p:spPr>
          <a:xfrm>
            <a:off x="1161513" y="3343046"/>
            <a:ext cx="1639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In </a:t>
            </a:r>
            <a:r>
              <a:rPr lang="en-US" sz="800" strike="sngStrike" dirty="0" err="1"/>
              <a:t>Maring</a:t>
            </a:r>
            <a:r>
              <a:rPr lang="en-US" sz="800" strike="sngStrike" dirty="0"/>
              <a:t> two women with </a:t>
            </a:r>
            <a:r>
              <a:rPr lang="en-US" sz="800" strike="sngStrike" dirty="0" err="1"/>
              <a:t>accenter</a:t>
            </a:r>
            <a:r>
              <a:rPr lang="en-US" sz="800" strike="sngStrike" dirty="0"/>
              <a:t>(twang) crazy talk, that’s crazy talk. With </a:t>
            </a:r>
            <a:r>
              <a:rPr lang="en-US" sz="800" strike="sngStrike" dirty="0" err="1"/>
              <a:t>mathewl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langley</a:t>
            </a:r>
            <a:endParaRPr lang="en-US" sz="800" strike="sngStrike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962A16D-8A5C-4148-B895-3710F15E0383}"/>
              </a:ext>
            </a:extLst>
          </p:cNvPr>
          <p:cNvSpPr/>
          <p:nvPr/>
        </p:nvSpPr>
        <p:spPr>
          <a:xfrm>
            <a:off x="566026" y="3280754"/>
            <a:ext cx="2118365" cy="4937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FE64FD-5EF2-4261-9A51-2F745B52351E}"/>
              </a:ext>
            </a:extLst>
          </p:cNvPr>
          <p:cNvSpPr/>
          <p:nvPr/>
        </p:nvSpPr>
        <p:spPr>
          <a:xfrm>
            <a:off x="6681578" y="1392402"/>
            <a:ext cx="1923579" cy="19462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E5F033-BA3F-4D9F-8DCC-FA7D808B5B85}"/>
              </a:ext>
            </a:extLst>
          </p:cNvPr>
          <p:cNvSpPr/>
          <p:nvPr/>
        </p:nvSpPr>
        <p:spPr>
          <a:xfrm>
            <a:off x="8912208" y="1355718"/>
            <a:ext cx="1923579" cy="19462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DAD05FC-3305-4B52-83F5-E756C3640C1E}"/>
              </a:ext>
            </a:extLst>
          </p:cNvPr>
          <p:cNvSpPr txBox="1"/>
          <p:nvPr/>
        </p:nvSpPr>
        <p:spPr>
          <a:xfrm>
            <a:off x="1100076" y="4897478"/>
            <a:ext cx="428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20078 SQ	St </a:t>
            </a:r>
            <a:r>
              <a:rPr lang="en-US" dirty="0" err="1"/>
              <a:t>Francis,Thomas</a:t>
            </a:r>
            <a:r>
              <a:rPr lang="en-US" dirty="0"/>
              <a:t>-is-</a:t>
            </a:r>
            <a:r>
              <a:rPr lang="en-US" dirty="0" err="1"/>
              <a:t>dietert</a:t>
            </a:r>
            <a:r>
              <a:rPr lang="en-US" dirty="0"/>
              <a:t>(</a:t>
            </a:r>
            <a:r>
              <a:rPr lang="en-US" dirty="0" err="1"/>
              <a:t>nees</a:t>
            </a:r>
            <a:r>
              <a:rPr lang="en-US" dirty="0"/>
              <a:t>)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CACA0E-B9B4-48E9-865B-797252B9F594}"/>
              </a:ext>
            </a:extLst>
          </p:cNvPr>
          <p:cNvSpPr/>
          <p:nvPr/>
        </p:nvSpPr>
        <p:spPr>
          <a:xfrm>
            <a:off x="5357851" y="4943436"/>
            <a:ext cx="1214502" cy="2968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66BABC6-FA67-4D1C-98F0-9A34F5A742F3}"/>
              </a:ext>
            </a:extLst>
          </p:cNvPr>
          <p:cNvSpPr txBox="1"/>
          <p:nvPr/>
        </p:nvSpPr>
        <p:spPr>
          <a:xfrm>
            <a:off x="3929283" y="5108693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Macdonia</a:t>
            </a:r>
            <a:endParaRPr lang="en-US" sz="8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C0AE6D-7DD2-4D5B-912F-7359F149DEE6}"/>
              </a:ext>
            </a:extLst>
          </p:cNvPr>
          <p:cNvSpPr txBox="1"/>
          <p:nvPr/>
        </p:nvSpPr>
        <p:spPr>
          <a:xfrm>
            <a:off x="2156045" y="5221312"/>
            <a:ext cx="4973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Visitors MLK(</a:t>
            </a:r>
            <a:r>
              <a:rPr lang="en-US" dirty="0" err="1"/>
              <a:t>gheoh</a:t>
            </a:r>
            <a:r>
              <a:rPr lang="en-US" dirty="0"/>
              <a:t>(KING),MATHEW[], </a:t>
            </a:r>
            <a:r>
              <a:rPr lang="en-US" dirty="0" err="1"/>
              <a:t>timoty</a:t>
            </a:r>
            <a:r>
              <a:rPr lang="en-US" dirty="0"/>
              <a:t>(</a:t>
            </a:r>
            <a:r>
              <a:rPr lang="en-US" dirty="0" err="1"/>
              <a:t>gary</a:t>
            </a:r>
            <a:r>
              <a:rPr lang="en-US" dirty="0"/>
              <a:t>)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5168863-9E30-4745-A395-68316E4B13E8}"/>
              </a:ext>
            </a:extLst>
          </p:cNvPr>
          <p:cNvSpPr/>
          <p:nvPr/>
        </p:nvSpPr>
        <p:spPr>
          <a:xfrm>
            <a:off x="2194089" y="4980245"/>
            <a:ext cx="4378264" cy="2361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EC8159A-88C0-42C5-95C2-3CA98DEEA62D}"/>
              </a:ext>
            </a:extLst>
          </p:cNvPr>
          <p:cNvSpPr/>
          <p:nvPr/>
        </p:nvSpPr>
        <p:spPr>
          <a:xfrm>
            <a:off x="2183808" y="5273441"/>
            <a:ext cx="4945650" cy="3172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6F282F5-66AB-4E57-A393-9A23E2DBE7A3}"/>
              </a:ext>
            </a:extLst>
          </p:cNvPr>
          <p:cNvCxnSpPr>
            <a:cxnSpLocks/>
          </p:cNvCxnSpPr>
          <p:nvPr/>
        </p:nvCxnSpPr>
        <p:spPr>
          <a:xfrm flipV="1">
            <a:off x="1310697" y="4876767"/>
            <a:ext cx="9514788" cy="258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F248CBD-F13E-4D14-BFBB-6E88A6D79791}"/>
              </a:ext>
            </a:extLst>
          </p:cNvPr>
          <p:cNvSpPr txBox="1"/>
          <p:nvPr/>
        </p:nvSpPr>
        <p:spPr>
          <a:xfrm>
            <a:off x="7448297" y="4974422"/>
            <a:ext cx="5693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Road trip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6142A180-E377-4E9E-AEE0-8A728C6D00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828" y="4983568"/>
            <a:ext cx="388674" cy="576674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65890D2-4405-47EA-8D6C-3F77C260CFBC}"/>
              </a:ext>
            </a:extLst>
          </p:cNvPr>
          <p:cNvCxnSpPr/>
          <p:nvPr/>
        </p:nvCxnSpPr>
        <p:spPr>
          <a:xfrm flipV="1">
            <a:off x="8017684" y="5108693"/>
            <a:ext cx="875945" cy="451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4783527-4B4D-44DB-B8C1-92865EDCA42E}"/>
              </a:ext>
            </a:extLst>
          </p:cNvPr>
          <p:cNvSpPr/>
          <p:nvPr/>
        </p:nvSpPr>
        <p:spPr>
          <a:xfrm>
            <a:off x="8307547" y="4957672"/>
            <a:ext cx="420439" cy="6329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A95066-3339-4C71-98B4-A1E515F39144}"/>
              </a:ext>
            </a:extLst>
          </p:cNvPr>
          <p:cNvSpPr txBox="1"/>
          <p:nvPr/>
        </p:nvSpPr>
        <p:spPr>
          <a:xfrm>
            <a:off x="922221" y="5326093"/>
            <a:ext cx="216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nonPoliceDA</a:t>
            </a:r>
            <a:r>
              <a:rPr lang="en-US" dirty="0"/>
              <a:t>~.</a:t>
            </a:r>
            <a:r>
              <a:rPr lang="en-US" dirty="0" err="1"/>
              <a:t>angela</a:t>
            </a:r>
            <a:endParaRPr lang="en-US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182CA94-E1FA-4945-86A3-A81D679B5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4" y="4422979"/>
            <a:ext cx="724715" cy="72471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83BF4927-5CC2-4108-972F-FB553B0628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6" y="4666554"/>
            <a:ext cx="535188" cy="53281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0A8B198-E4D0-498C-844A-E3EBA7E75BA5}"/>
              </a:ext>
            </a:extLst>
          </p:cNvPr>
          <p:cNvSpPr txBox="1"/>
          <p:nvPr/>
        </p:nvSpPr>
        <p:spPr>
          <a:xfrm>
            <a:off x="1210360" y="5590644"/>
            <a:ext cx="9544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Avg:  Person overrides IBM or </a:t>
            </a:r>
            <a:r>
              <a:rPr lang="en-US" dirty="0" err="1"/>
              <a:t>ENTERPISE.DEFAUT.nonPoliceQOS.anglea</a:t>
            </a:r>
            <a:r>
              <a:rPr lang="en-US" dirty="0"/>
              <a:t> in San </a:t>
            </a:r>
            <a:r>
              <a:rPr lang="en-US" dirty="0" err="1"/>
              <a:t>Queint</a:t>
            </a:r>
            <a:r>
              <a:rPr lang="en-US" dirty="0"/>
              <a:t>(SQ).LARKSPUR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25B64E4-F61E-4150-B84E-8ADCCE497510}"/>
              </a:ext>
            </a:extLst>
          </p:cNvPr>
          <p:cNvSpPr/>
          <p:nvPr/>
        </p:nvSpPr>
        <p:spPr>
          <a:xfrm>
            <a:off x="1310697" y="5959976"/>
            <a:ext cx="422853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8ED0AF3-BE6C-44FE-A9BC-A4C877FEB52C}"/>
              </a:ext>
            </a:extLst>
          </p:cNvPr>
          <p:cNvSpPr/>
          <p:nvPr/>
        </p:nvSpPr>
        <p:spPr>
          <a:xfrm>
            <a:off x="1733550" y="5984249"/>
            <a:ext cx="1222351" cy="3466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2C0F4E5-1310-4B5E-B329-9A5DF6E4C845}"/>
              </a:ext>
            </a:extLst>
          </p:cNvPr>
          <p:cNvSpPr txBox="1"/>
          <p:nvPr/>
        </p:nvSpPr>
        <p:spPr>
          <a:xfrm>
            <a:off x="1743502" y="5999812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SFO-FRA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6A6C5AD-EA0B-4C54-986A-53855481991A}"/>
              </a:ext>
            </a:extLst>
          </p:cNvPr>
          <p:cNvSpPr txBox="1"/>
          <p:nvPr/>
        </p:nvSpPr>
        <p:spPr>
          <a:xfrm>
            <a:off x="921264" y="57520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1153DDB-BBE6-42DA-98DC-82CA0D2C314E}"/>
              </a:ext>
            </a:extLst>
          </p:cNvPr>
          <p:cNvSpPr/>
          <p:nvPr/>
        </p:nvSpPr>
        <p:spPr>
          <a:xfrm>
            <a:off x="3739983" y="5970419"/>
            <a:ext cx="422853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53BA661-D8E2-431B-B81E-9DFCBAB2D7AF}"/>
              </a:ext>
            </a:extLst>
          </p:cNvPr>
          <p:cNvSpPr/>
          <p:nvPr/>
        </p:nvSpPr>
        <p:spPr>
          <a:xfrm>
            <a:off x="4162836" y="5994692"/>
            <a:ext cx="1222351" cy="3466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B6C4642-54D5-493D-813E-0D4FC42831B3}"/>
              </a:ext>
            </a:extLst>
          </p:cNvPr>
          <p:cNvSpPr txBox="1"/>
          <p:nvPr/>
        </p:nvSpPr>
        <p:spPr>
          <a:xfrm>
            <a:off x="4172788" y="6010255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SFO-FRA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D23BE7A-D2C7-4BDE-A34B-C905A39C919F}"/>
              </a:ext>
            </a:extLst>
          </p:cNvPr>
          <p:cNvSpPr txBox="1"/>
          <p:nvPr/>
        </p:nvSpPr>
        <p:spPr>
          <a:xfrm>
            <a:off x="2891957" y="60102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D374818-3974-4B77-B803-730AE2633665}"/>
              </a:ext>
            </a:extLst>
          </p:cNvPr>
          <p:cNvSpPr/>
          <p:nvPr/>
        </p:nvSpPr>
        <p:spPr>
          <a:xfrm>
            <a:off x="7097888" y="6010255"/>
            <a:ext cx="422853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90E14DE-6FBB-4C33-9062-65F8B29AF157}"/>
              </a:ext>
            </a:extLst>
          </p:cNvPr>
          <p:cNvSpPr/>
          <p:nvPr/>
        </p:nvSpPr>
        <p:spPr>
          <a:xfrm>
            <a:off x="7520741" y="6034528"/>
            <a:ext cx="1222351" cy="3466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BD5C763-57D4-4D85-A05E-82824F079B31}"/>
              </a:ext>
            </a:extLst>
          </p:cNvPr>
          <p:cNvSpPr txBox="1"/>
          <p:nvPr/>
        </p:nvSpPr>
        <p:spPr>
          <a:xfrm>
            <a:off x="7530693" y="6050091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SFO-FRA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269A3EF-2075-44FA-AF1F-5A85D6DBD402}"/>
              </a:ext>
            </a:extLst>
          </p:cNvPr>
          <p:cNvSpPr txBox="1"/>
          <p:nvPr/>
        </p:nvSpPr>
        <p:spPr>
          <a:xfrm>
            <a:off x="6249862" y="605009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8101BF1-1F25-483A-8728-2F51ED9C8FEC}"/>
              </a:ext>
            </a:extLst>
          </p:cNvPr>
          <p:cNvSpPr/>
          <p:nvPr/>
        </p:nvSpPr>
        <p:spPr>
          <a:xfrm>
            <a:off x="9686717" y="5960894"/>
            <a:ext cx="422853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9E90794-0D52-41D3-95D2-04F197B7D0BC}"/>
              </a:ext>
            </a:extLst>
          </p:cNvPr>
          <p:cNvSpPr/>
          <p:nvPr/>
        </p:nvSpPr>
        <p:spPr>
          <a:xfrm>
            <a:off x="10109570" y="5985167"/>
            <a:ext cx="1222351" cy="3466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8768338-F1E0-4AD1-A5B9-C28C1AB08DF9}"/>
              </a:ext>
            </a:extLst>
          </p:cNvPr>
          <p:cNvSpPr txBox="1"/>
          <p:nvPr/>
        </p:nvSpPr>
        <p:spPr>
          <a:xfrm>
            <a:off x="10119522" y="6000730"/>
            <a:ext cx="980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SFO-FRA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07AA36A-D4E3-4581-97C2-09763D15895F}"/>
              </a:ext>
            </a:extLst>
          </p:cNvPr>
          <p:cNvSpPr txBox="1"/>
          <p:nvPr/>
        </p:nvSpPr>
        <p:spPr>
          <a:xfrm>
            <a:off x="8838691" y="60007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3389D26-D794-40D3-912C-A81BA7CF99FB}"/>
              </a:ext>
            </a:extLst>
          </p:cNvPr>
          <p:cNvCxnSpPr>
            <a:cxnSpLocks/>
          </p:cNvCxnSpPr>
          <p:nvPr/>
        </p:nvCxnSpPr>
        <p:spPr>
          <a:xfrm flipV="1">
            <a:off x="967890" y="6610878"/>
            <a:ext cx="9514788" cy="2589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0BB36B71-F562-4418-A7A1-220DDCA957B3}"/>
              </a:ext>
            </a:extLst>
          </p:cNvPr>
          <p:cNvSpPr/>
          <p:nvPr/>
        </p:nvSpPr>
        <p:spPr>
          <a:xfrm>
            <a:off x="967890" y="5156755"/>
            <a:ext cx="10761438" cy="12778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553D450B-1F59-4AE7-B316-5DB2DFE264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51" y="5039845"/>
            <a:ext cx="2393258" cy="1340224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465592ED-4EBA-418E-86A8-E4646426B4D5}"/>
              </a:ext>
            </a:extLst>
          </p:cNvPr>
          <p:cNvSpPr/>
          <p:nvPr/>
        </p:nvSpPr>
        <p:spPr>
          <a:xfrm>
            <a:off x="2532612" y="5239664"/>
            <a:ext cx="2399300" cy="11000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>
                <a:solidFill>
                  <a:schemeClr val="tx1"/>
                </a:solidFill>
              </a:rPr>
              <a:t>&amp;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94399AD-CA3E-4557-B823-42D7BBDF8F2D}"/>
              </a:ext>
            </a:extLst>
          </p:cNvPr>
          <p:cNvSpPr txBox="1"/>
          <p:nvPr/>
        </p:nvSpPr>
        <p:spPr>
          <a:xfrm>
            <a:off x="3719029" y="6050091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INTERUPTS</a:t>
            </a: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749831F-574D-4D93-A36C-1B011C5B0DD1}"/>
              </a:ext>
            </a:extLst>
          </p:cNvPr>
          <p:cNvCxnSpPr>
            <a:cxnSpLocks/>
          </p:cNvCxnSpPr>
          <p:nvPr/>
        </p:nvCxnSpPr>
        <p:spPr>
          <a:xfrm>
            <a:off x="5638725" y="5012162"/>
            <a:ext cx="1680039" cy="522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7BA58D7E-05FD-4D29-9061-B5D03CA0BE63}"/>
              </a:ext>
            </a:extLst>
          </p:cNvPr>
          <p:cNvCxnSpPr/>
          <p:nvPr/>
        </p:nvCxnSpPr>
        <p:spPr>
          <a:xfrm>
            <a:off x="5995588" y="2773699"/>
            <a:ext cx="1828583" cy="2655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F19D408F-BC55-428E-BAAB-6BAD009035A3}"/>
              </a:ext>
            </a:extLst>
          </p:cNvPr>
          <p:cNvSpPr/>
          <p:nvPr/>
        </p:nvSpPr>
        <p:spPr>
          <a:xfrm>
            <a:off x="11057983" y="2286177"/>
            <a:ext cx="1134017" cy="5998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57B3C74-01C5-4F42-9C36-18D8FC4A0D42}"/>
              </a:ext>
            </a:extLst>
          </p:cNvPr>
          <p:cNvSpPr/>
          <p:nvPr/>
        </p:nvSpPr>
        <p:spPr>
          <a:xfrm>
            <a:off x="10203873" y="966355"/>
            <a:ext cx="1988127" cy="7222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CAMP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E1E8A70B-1415-4EA7-9509-AC095FC2978D}"/>
              </a:ext>
            </a:extLst>
          </p:cNvPr>
          <p:cNvSpPr/>
          <p:nvPr/>
        </p:nvSpPr>
        <p:spPr>
          <a:xfrm>
            <a:off x="10244273" y="4926936"/>
            <a:ext cx="1988127" cy="72228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pic>
        <p:nvPicPr>
          <p:cNvPr id="104" name="Picture 103">
            <a:extLst>
              <a:ext uri="{FF2B5EF4-FFF2-40B4-BE49-F238E27FC236}">
                <a16:creationId xmlns:a16="http://schemas.microsoft.com/office/drawing/2014/main" id="{3EEB4EF2-159B-4DAA-96AA-9093C41758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08290" y="4667960"/>
            <a:ext cx="42481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52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8A272B2-DCCA-46A5-BFE3-8DBC94875EFF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4CF255-5931-4A88-BA3A-4F59A1E3B36B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5F8D01-092B-40C6-9A16-E9F0B9A4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50" y="955286"/>
            <a:ext cx="7002173" cy="2384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B10D42-A84C-4B4E-B2F0-961325865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370" y="4416136"/>
            <a:ext cx="6431260" cy="12044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47EE43-9D9D-42D3-8583-587725D5D4D4}"/>
              </a:ext>
            </a:extLst>
          </p:cNvPr>
          <p:cNvCxnSpPr/>
          <p:nvPr/>
        </p:nvCxnSpPr>
        <p:spPr>
          <a:xfrm>
            <a:off x="5200650" y="3545608"/>
            <a:ext cx="477982" cy="81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EE4369-3F72-4A3D-9E2A-1DE53ABF53BA}"/>
              </a:ext>
            </a:extLst>
          </p:cNvPr>
          <p:cNvCxnSpPr/>
          <p:nvPr/>
        </p:nvCxnSpPr>
        <p:spPr>
          <a:xfrm flipV="1">
            <a:off x="5392882" y="4416136"/>
            <a:ext cx="571500" cy="45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6B57335-EAD5-4C5A-8DCD-6AACC8801E62}"/>
              </a:ext>
            </a:extLst>
          </p:cNvPr>
          <p:cNvSpPr txBox="1"/>
          <p:nvPr/>
        </p:nvSpPr>
        <p:spPr>
          <a:xfrm>
            <a:off x="3418609" y="5701648"/>
            <a:ext cx="3778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 SQ</a:t>
            </a:r>
          </a:p>
          <a:p>
            <a:r>
              <a:rPr lang="en-US" dirty="0"/>
              <a:t>2014 HOMCI:SPY </a:t>
            </a:r>
            <a:r>
              <a:rPr lang="en-US" strike="sngStrike" dirty="0"/>
              <a:t>(</a:t>
            </a:r>
            <a:r>
              <a:rPr lang="en-US" strike="sngStrike" dirty="0" err="1"/>
              <a:t>breuer</a:t>
            </a:r>
            <a:r>
              <a:rPr lang="en-US" strike="sngStrike" dirty="0"/>
              <a:t>, CAT !DEERE)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8C1362-EBC9-42C7-AB1B-60425A7D6103}"/>
              </a:ext>
            </a:extLst>
          </p:cNvPr>
          <p:cNvSpPr txBox="1"/>
          <p:nvPr/>
        </p:nvSpPr>
        <p:spPr>
          <a:xfrm>
            <a:off x="3543300" y="651510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CBBAA98-6604-40A3-BB72-49EA41704971}"/>
              </a:ext>
            </a:extLst>
          </p:cNvPr>
          <p:cNvCxnSpPr/>
          <p:nvPr/>
        </p:nvCxnSpPr>
        <p:spPr>
          <a:xfrm flipH="1" flipV="1">
            <a:off x="5964382" y="2337955"/>
            <a:ext cx="1891145" cy="706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F21CD05-D0B2-4644-9CE8-0CC8110D4400}"/>
              </a:ext>
            </a:extLst>
          </p:cNvPr>
          <p:cNvSpPr txBox="1"/>
          <p:nvPr/>
        </p:nvSpPr>
        <p:spPr>
          <a:xfrm>
            <a:off x="8312727" y="2899277"/>
            <a:ext cx="2508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Ar</a:t>
            </a:r>
            <a:r>
              <a:rPr lang="en-US" strike="sngStrike" dirty="0"/>
              <a:t>-tur, </a:t>
            </a:r>
            <a:r>
              <a:rPr lang="en-US" strike="sngStrike" dirty="0" err="1"/>
              <a:t>Umimog</a:t>
            </a:r>
            <a:endParaRPr lang="en-US" strike="sngStrike" dirty="0"/>
          </a:p>
          <a:p>
            <a:r>
              <a:rPr lang="en-US" strike="sngStrike" dirty="0" err="1"/>
              <a:t>Thomas-is-dieter:wyland</a:t>
            </a:r>
            <a:endParaRPr lang="en-US" strike="sngStrike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820592-3DB0-4DBD-8B6C-BA21803336F7}"/>
              </a:ext>
            </a:extLst>
          </p:cNvPr>
          <p:cNvSpPr/>
          <p:nvPr/>
        </p:nvSpPr>
        <p:spPr>
          <a:xfrm>
            <a:off x="8312727" y="1968623"/>
            <a:ext cx="448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london</a:t>
            </a:r>
            <a:r>
              <a:rPr lang="en-US" dirty="0"/>
              <a:t> </a:t>
            </a:r>
            <a:r>
              <a:rPr lang="en-US" dirty="0" err="1"/>
              <a:t>caselte</a:t>
            </a:r>
            <a:r>
              <a:rPr lang="en-US" dirty="0"/>
              <a:t> near big ben </a:t>
            </a:r>
            <a:r>
              <a:rPr lang="en-US" dirty="0" err="1"/>
              <a:t>entryance</a:t>
            </a:r>
            <a:r>
              <a:rPr lang="en-US" dirty="0"/>
              <a:t> </a:t>
            </a:r>
            <a:r>
              <a:rPr lang="en-US" dirty="0" err="1"/>
              <a:t>secuity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F70B98-92D4-4525-A8C1-285FD9207A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3012" y="2746787"/>
            <a:ext cx="761582" cy="8104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D36B832-F659-426C-AA4B-38EA542FA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461" y="2736397"/>
            <a:ext cx="680399" cy="8092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3BB5E4-8F9E-44D2-B3CA-18D4A792FC8A}"/>
              </a:ext>
            </a:extLst>
          </p:cNvPr>
          <p:cNvSpPr txBox="1"/>
          <p:nvPr/>
        </p:nvSpPr>
        <p:spPr>
          <a:xfrm>
            <a:off x="11433839" y="2321913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KING ROVELSE </a:t>
            </a:r>
          </a:p>
          <a:p>
            <a:r>
              <a:rPr lang="en-US" sz="900" dirty="0"/>
              <a:t>ARTHUR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374162-5F03-44D1-9EE0-0C48B0060DA8}"/>
              </a:ext>
            </a:extLst>
          </p:cNvPr>
          <p:cNvSpPr txBox="1"/>
          <p:nvPr/>
        </p:nvSpPr>
        <p:spPr>
          <a:xfrm>
            <a:off x="1361209" y="3803073"/>
            <a:ext cx="5414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41.nonPolciIntuepsLogical (</a:t>
            </a:r>
            <a:r>
              <a:rPr lang="en-US" dirty="0" err="1"/>
              <a:t>VIRGINA.</a:t>
            </a:r>
            <a:r>
              <a:rPr lang="en-US" strike="sngStrike" dirty="0" err="1"/>
              <a:t>roth.ibm.damiler</a:t>
            </a:r>
            <a:r>
              <a:rPr lang="en-US" strike="sngStrike" dirty="0"/>
              <a:t>.*</a:t>
            </a:r>
            <a:r>
              <a:rPr lang="en-US" dirty="0"/>
              <a:t>)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A5FC9E6-F989-499F-A666-8EFB0531E664}"/>
              </a:ext>
            </a:extLst>
          </p:cNvPr>
          <p:cNvCxnSpPr/>
          <p:nvPr/>
        </p:nvCxnSpPr>
        <p:spPr>
          <a:xfrm>
            <a:off x="1257300" y="4172405"/>
            <a:ext cx="9563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F4BB6D6-C54C-4213-82F6-3064ACE4FDBE}"/>
              </a:ext>
            </a:extLst>
          </p:cNvPr>
          <p:cNvSpPr txBox="1"/>
          <p:nvPr/>
        </p:nvSpPr>
        <p:spPr>
          <a:xfrm>
            <a:off x="4935682" y="3657600"/>
            <a:ext cx="18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</a:t>
            </a:r>
            <a:r>
              <a:rPr lang="en-US" strike="sngStrike" dirty="0" err="1"/>
              <a:t>emea</a:t>
            </a:r>
            <a:endParaRPr lang="en-US" strike="sngStrike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83D7A15-9F15-48B7-8A44-858DB1A6F247}"/>
              </a:ext>
            </a:extLst>
          </p:cNvPr>
          <p:cNvCxnSpPr/>
          <p:nvPr/>
        </p:nvCxnSpPr>
        <p:spPr>
          <a:xfrm>
            <a:off x="1089334" y="3690960"/>
            <a:ext cx="95636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BD6E37D-94D0-4EB8-897E-D27728204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032" y="5971309"/>
            <a:ext cx="477982" cy="4779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E5B147C-AE7B-4D8C-8113-D184ACB4ED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191" y="5875885"/>
            <a:ext cx="971056" cy="5437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54078A-3CAD-48B4-87A3-A5870B61C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427" y="5968372"/>
            <a:ext cx="664249" cy="66424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D77C4B3-C8F8-48AF-B46C-F69A427E31DF}"/>
              </a:ext>
            </a:extLst>
          </p:cNvPr>
          <p:cNvSpPr/>
          <p:nvPr/>
        </p:nvSpPr>
        <p:spPr>
          <a:xfrm>
            <a:off x="10820978" y="5185064"/>
            <a:ext cx="1371022" cy="64632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DF5918-257E-4C51-8FA7-EDFAD4E7C143}"/>
              </a:ext>
            </a:extLst>
          </p:cNvPr>
          <p:cNvSpPr txBox="1"/>
          <p:nvPr/>
        </p:nvSpPr>
        <p:spPr>
          <a:xfrm>
            <a:off x="10422082" y="6120245"/>
            <a:ext cx="32680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IPX:HOMICDIE:UR_UR_OPI </a:t>
            </a:r>
          </a:p>
          <a:p>
            <a:r>
              <a:rPr lang="en-US" sz="800" strike="sngStrike" dirty="0" err="1"/>
              <a:t>Kit.assited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susicide</a:t>
            </a:r>
            <a:endParaRPr lang="en-US" sz="800" strike="sngStrik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BA2719-4863-41F2-B009-7620A35C5AEF}"/>
              </a:ext>
            </a:extLst>
          </p:cNvPr>
          <p:cNvSpPr txBox="1"/>
          <p:nvPr/>
        </p:nvSpPr>
        <p:spPr>
          <a:xfrm>
            <a:off x="11312158" y="6419676"/>
            <a:ext cx="851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Black room roof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D054C72-835E-4617-92C1-47BF90FB5210}"/>
              </a:ext>
            </a:extLst>
          </p:cNvPr>
          <p:cNvSpPr txBox="1"/>
          <p:nvPr/>
        </p:nvSpPr>
        <p:spPr>
          <a:xfrm>
            <a:off x="10452523" y="6538070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HOMCIE:JEUSE.</a:t>
            </a:r>
            <a:r>
              <a:rPr lang="en-US" sz="800" strike="sngStrike" dirty="0" err="1"/>
              <a:t>avg.lsint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susicide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zechete</a:t>
            </a:r>
            <a:endParaRPr lang="en-US" sz="800" strike="sngStrike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A4657C8-95C0-4869-BB39-8D3A9849EEEE}"/>
              </a:ext>
            </a:extLst>
          </p:cNvPr>
          <p:cNvCxnSpPr>
            <a:cxnSpLocks/>
          </p:cNvCxnSpPr>
          <p:nvPr/>
        </p:nvCxnSpPr>
        <p:spPr>
          <a:xfrm flipV="1">
            <a:off x="7196823" y="5968372"/>
            <a:ext cx="1864050" cy="569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4FEEF220-68FF-46A8-8313-1A94DD45EA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837" y="6117143"/>
            <a:ext cx="615561" cy="46167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5F4390-CB23-43BA-B817-2980B0D0331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16" y="6172153"/>
            <a:ext cx="390118" cy="561825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6DBE1705-CA21-491B-B472-9223F93E40DB}"/>
              </a:ext>
            </a:extLst>
          </p:cNvPr>
          <p:cNvSpPr/>
          <p:nvPr/>
        </p:nvSpPr>
        <p:spPr>
          <a:xfrm>
            <a:off x="7415435" y="5968372"/>
            <a:ext cx="1493439" cy="6966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E7C8C4-85EC-491A-9A0F-AE588985C924}"/>
              </a:ext>
            </a:extLst>
          </p:cNvPr>
          <p:cNvSpPr txBox="1"/>
          <p:nvPr/>
        </p:nvSpPr>
        <p:spPr>
          <a:xfrm>
            <a:off x="7565840" y="6205116"/>
            <a:ext cx="130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AEF8801-732C-412E-B3FD-65AC4EE1C2D5}"/>
              </a:ext>
            </a:extLst>
          </p:cNvPr>
          <p:cNvCxnSpPr/>
          <p:nvPr/>
        </p:nvCxnSpPr>
        <p:spPr>
          <a:xfrm flipH="1" flipV="1">
            <a:off x="8417198" y="6523362"/>
            <a:ext cx="4820820" cy="186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3F0013D-7414-4C4E-B9F2-5E42AE33A990}"/>
              </a:ext>
            </a:extLst>
          </p:cNvPr>
          <p:cNvSpPr txBox="1"/>
          <p:nvPr/>
        </p:nvSpPr>
        <p:spPr>
          <a:xfrm>
            <a:off x="9911885" y="5868280"/>
            <a:ext cx="232005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?HOMCIDI:PETERSSON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35DBC60-77FF-438F-ABDB-3293955FFB28}"/>
              </a:ext>
            </a:extLst>
          </p:cNvPr>
          <p:cNvCxnSpPr/>
          <p:nvPr/>
        </p:nvCxnSpPr>
        <p:spPr>
          <a:xfrm flipV="1">
            <a:off x="9112517" y="5544542"/>
            <a:ext cx="717238" cy="755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9A4683C-EA3F-4FD2-AFE1-5C344CBAECD4}"/>
              </a:ext>
            </a:extLst>
          </p:cNvPr>
          <p:cNvCxnSpPr/>
          <p:nvPr/>
        </p:nvCxnSpPr>
        <p:spPr>
          <a:xfrm flipH="1">
            <a:off x="8326903" y="6023733"/>
            <a:ext cx="1390914" cy="229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935B0245-8CB2-452D-8226-0153B6A7F89A}"/>
              </a:ext>
            </a:extLst>
          </p:cNvPr>
          <p:cNvSpPr/>
          <p:nvPr/>
        </p:nvSpPr>
        <p:spPr>
          <a:xfrm>
            <a:off x="9138352" y="5889264"/>
            <a:ext cx="1111962" cy="5696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63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1166</Words>
  <Application>Microsoft Office PowerPoint</Application>
  <PresentationFormat>Widescreen</PresentationFormat>
  <Paragraphs>283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Custom-tc-nrs11</cp:lastModifiedBy>
  <cp:revision>26</cp:revision>
  <dcterms:created xsi:type="dcterms:W3CDTF">2023-09-16T19:03:37Z</dcterms:created>
  <dcterms:modified xsi:type="dcterms:W3CDTF">2023-09-16T22:37:06Z</dcterms:modified>
</cp:coreProperties>
</file>